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104" autoAdjust="0"/>
  </p:normalViewPr>
  <p:slideViewPr>
    <p:cSldViewPr>
      <p:cViewPr>
        <p:scale>
          <a:sx n="75" d="100"/>
          <a:sy n="75" d="100"/>
        </p:scale>
        <p:origin x="-1236"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AD673EA-0FC7-4E58-B760-7ECA56B44CC1}" type="datetimeFigureOut">
              <a:rPr lang="pl-PL" smtClean="0"/>
              <a:t>03.10.2020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AD673EA-0FC7-4E58-B760-7ECA56B44CC1}" type="datetimeFigureOut">
              <a:rPr lang="pl-PL" smtClean="0"/>
              <a:t>03.10.2020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AD673EA-0FC7-4E58-B760-7ECA56B44CC1}" type="datetimeFigureOut">
              <a:rPr lang="pl-PL" smtClean="0"/>
              <a:t>03.10.2020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AD673EA-0FC7-4E58-B760-7ECA56B44CC1}" type="datetimeFigureOut">
              <a:rPr lang="pl-PL" smtClean="0"/>
              <a:t>03.10.2020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AD673EA-0FC7-4E58-B760-7ECA56B44CC1}" type="datetimeFigureOut">
              <a:rPr lang="pl-PL" smtClean="0"/>
              <a:t>03.10.2020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AD673EA-0FC7-4E58-B760-7ECA56B44CC1}" type="datetimeFigureOut">
              <a:rPr lang="pl-PL" smtClean="0"/>
              <a:t>03.10.2020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AD673EA-0FC7-4E58-B760-7ECA56B44CC1}" type="datetimeFigureOut">
              <a:rPr lang="pl-PL" smtClean="0"/>
              <a:t>03.10.2020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AD673EA-0FC7-4E58-B760-7ECA56B44CC1}" type="datetimeFigureOut">
              <a:rPr lang="pl-PL" smtClean="0"/>
              <a:t>03.10.2020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AD673EA-0FC7-4E58-B760-7ECA56B44CC1}" type="datetimeFigureOut">
              <a:rPr lang="pl-PL" smtClean="0"/>
              <a:t>03.10.2020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AD673EA-0FC7-4E58-B760-7ECA56B44CC1}" type="datetimeFigureOut">
              <a:rPr lang="pl-PL" smtClean="0"/>
              <a:t>03.10.2020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AD673EA-0FC7-4E58-B760-7ECA56B44CC1}" type="datetimeFigureOut">
              <a:rPr lang="pl-PL" smtClean="0"/>
              <a:t>03.10.2020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3DB86C8-DF49-4D7C-B687-55F51B8DCAB2}"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673EA-0FC7-4E58-B760-7ECA56B44CC1}" type="datetimeFigureOut">
              <a:rPr lang="pl-PL" smtClean="0"/>
              <a:t>03.10.2020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86C8-DF49-4D7C-B687-55F51B8DCAB2}"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928670"/>
            <a:ext cx="8229600" cy="1143000"/>
          </a:xfrm>
        </p:spPr>
        <p:txBody>
          <a:bodyPr/>
          <a:lstStyle/>
          <a:p>
            <a:r>
              <a:rPr lang="pl-PL" dirty="0" smtClean="0"/>
              <a:t>Canada</a:t>
            </a:r>
            <a:endParaRPr lang="pl-PL" dirty="0"/>
          </a:p>
        </p:txBody>
      </p:sp>
      <p:pic>
        <p:nvPicPr>
          <p:cNvPr id="8" name="Symbol zastępczy zawartości 7" descr="Flaga Kanada.jpg"/>
          <p:cNvPicPr>
            <a:picLocks noGrp="1" noChangeAspect="1"/>
          </p:cNvPicPr>
          <p:nvPr>
            <p:ph idx="1"/>
          </p:nvPr>
        </p:nvPicPr>
        <p:blipFill>
          <a:blip r:embed="rId2"/>
          <a:stretch>
            <a:fillRect/>
          </a:stretch>
        </p:blipFill>
        <p:spPr>
          <a:xfrm>
            <a:off x="0" y="0"/>
            <a:ext cx="9144000" cy="6858001"/>
          </a:xfrm>
        </p:spPr>
      </p:pic>
      <p:sp>
        <p:nvSpPr>
          <p:cNvPr id="9" name="pole tekstowe 8"/>
          <p:cNvSpPr txBox="1"/>
          <p:nvPr/>
        </p:nvSpPr>
        <p:spPr>
          <a:xfrm>
            <a:off x="1857356" y="4071942"/>
            <a:ext cx="5429288" cy="1846659"/>
          </a:xfrm>
          <a:prstGeom prst="rect">
            <a:avLst/>
          </a:prstGeom>
          <a:noFill/>
        </p:spPr>
        <p:txBody>
          <a:bodyPr wrap="square" rtlCol="0">
            <a:spAutoFit/>
          </a:bodyPr>
          <a:lstStyle/>
          <a:p>
            <a:r>
              <a:rPr lang="pl-PL" sz="9600" i="1" dirty="0" smtClean="0">
                <a:latin typeface="Algerian" pitchFamily="82" charset="0"/>
              </a:rPr>
              <a:t>Canada</a:t>
            </a:r>
          </a:p>
          <a:p>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2114536" cy="6083320"/>
          </a:xfrm>
        </p:spPr>
        <p:txBody>
          <a:bodyPr>
            <a:normAutofit/>
          </a:bodyPr>
          <a:lstStyle/>
          <a:p>
            <a:r>
              <a:rPr lang="en-US" sz="2200" dirty="0" smtClean="0"/>
              <a:t/>
            </a:r>
            <a:br>
              <a:rPr lang="en-US" sz="2200" dirty="0" smtClean="0"/>
            </a:br>
            <a:r>
              <a:rPr lang="en-US" sz="2200" dirty="0" smtClean="0"/>
              <a:t>Canada is a country located in North America, stretching from the Atlantic Ocean in the east to the Pacific Ocean in the west and the Arctic Ocean in the north. It borders the United States in the south and northwest</a:t>
            </a:r>
            <a:r>
              <a:rPr lang="en-US" sz="800" dirty="0" smtClean="0"/>
              <a:t/>
            </a:r>
            <a:br>
              <a:rPr lang="en-US" sz="800" dirty="0" smtClean="0"/>
            </a:br>
            <a:endParaRPr lang="pl-PL" sz="800" dirty="0"/>
          </a:p>
        </p:txBody>
      </p:sp>
      <p:pic>
        <p:nvPicPr>
          <p:cNvPr id="4098" name="Picture 2" descr="Kanada, British Columbia z Vancouver &lt;br&gt;rok 2012"/>
          <p:cNvPicPr>
            <a:picLocks noChangeAspect="1" noChangeArrowheads="1"/>
          </p:cNvPicPr>
          <p:nvPr/>
        </p:nvPicPr>
        <p:blipFill>
          <a:blip r:embed="rId2"/>
          <a:srcRect/>
          <a:stretch>
            <a:fillRect/>
          </a:stretch>
        </p:blipFill>
        <p:spPr bwMode="auto">
          <a:xfrm>
            <a:off x="3071802" y="214290"/>
            <a:ext cx="5715040" cy="62508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3257544" cy="6011882"/>
          </a:xfrm>
        </p:spPr>
        <p:txBody>
          <a:bodyPr>
            <a:noAutofit/>
          </a:bodyPr>
          <a:lstStyle/>
          <a:p>
            <a:r>
              <a:rPr lang="en-US" sz="2800" dirty="0" smtClean="0"/>
              <a:t>Canada is the second largest country in the world. The capital of Canada is Ottawa - the fourth largest Canadian city. In Canada, as many as two languages ​​are recognized as official - French and English. Canada became independent from the influence of Great Britain in 1982.</a:t>
            </a:r>
            <a:endParaRPr lang="en-US" sz="2800" dirty="0"/>
          </a:p>
        </p:txBody>
      </p:sp>
      <p:pic>
        <p:nvPicPr>
          <p:cNvPr id="16386" name="Picture 2" descr="Kanada – Wikipedia, wolna encyklopedia"/>
          <p:cNvPicPr>
            <a:picLocks noChangeAspect="1" noChangeArrowheads="1"/>
          </p:cNvPicPr>
          <p:nvPr/>
        </p:nvPicPr>
        <p:blipFill>
          <a:blip r:embed="rId2"/>
          <a:srcRect/>
          <a:stretch>
            <a:fillRect/>
          </a:stretch>
        </p:blipFill>
        <p:spPr bwMode="auto">
          <a:xfrm>
            <a:off x="3929058" y="928670"/>
            <a:ext cx="4857782" cy="48577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071546"/>
            <a:ext cx="3186106" cy="4797436"/>
          </a:xfrm>
        </p:spPr>
        <p:txBody>
          <a:bodyPr>
            <a:normAutofit fontScale="90000"/>
          </a:bodyPr>
          <a:lstStyle/>
          <a:p>
            <a:r>
              <a:rPr lang="en-US" dirty="0" smtClean="0"/>
              <a:t/>
            </a:r>
            <a:br>
              <a:rPr lang="en-US" dirty="0" smtClean="0"/>
            </a:br>
            <a:r>
              <a:rPr lang="en-US" dirty="0" smtClean="0"/>
              <a:t>In winter, the temperature there reaches -50 degrees Celsius. In summer, it reaches 19 degrees.</a:t>
            </a:r>
            <a:br>
              <a:rPr lang="en-US" dirty="0" smtClean="0"/>
            </a:br>
            <a:endParaRPr lang="pl-PL" dirty="0"/>
          </a:p>
        </p:txBody>
      </p:sp>
      <p:pic>
        <p:nvPicPr>
          <p:cNvPr id="17410" name="Picture 2" descr="Szmadagdowe, Jezioro, Dom, Lasy, Góry, Zima, Kanada"/>
          <p:cNvPicPr>
            <a:picLocks noChangeAspect="1" noChangeArrowheads="1"/>
          </p:cNvPicPr>
          <p:nvPr/>
        </p:nvPicPr>
        <p:blipFill>
          <a:blip r:embed="rId2" cstate="print"/>
          <a:srcRect/>
          <a:stretch>
            <a:fillRect/>
          </a:stretch>
        </p:blipFill>
        <p:spPr bwMode="auto">
          <a:xfrm>
            <a:off x="4000496" y="428604"/>
            <a:ext cx="4686333" cy="2928958"/>
          </a:xfrm>
          <a:prstGeom prst="rect">
            <a:avLst/>
          </a:prstGeom>
          <a:noFill/>
        </p:spPr>
      </p:pic>
      <p:pic>
        <p:nvPicPr>
          <p:cNvPr id="17412" name="Picture 4" descr="Kursy Angielskiego w Kanadzie [6 miast] | Sprachcaffe"/>
          <p:cNvPicPr>
            <a:picLocks noChangeAspect="1" noChangeArrowheads="1"/>
          </p:cNvPicPr>
          <p:nvPr/>
        </p:nvPicPr>
        <p:blipFill>
          <a:blip r:embed="rId3"/>
          <a:srcRect/>
          <a:stretch>
            <a:fillRect/>
          </a:stretch>
        </p:blipFill>
        <p:spPr bwMode="auto">
          <a:xfrm>
            <a:off x="5286380" y="3929066"/>
            <a:ext cx="3452836" cy="258962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85728"/>
            <a:ext cx="3900486" cy="6083320"/>
          </a:xfrm>
        </p:spPr>
        <p:txBody>
          <a:bodyPr>
            <a:normAutofit fontScale="90000"/>
          </a:bodyPr>
          <a:lstStyle/>
          <a:p>
            <a:r>
              <a:rPr lang="en-US" sz="3200" dirty="0" smtClean="0"/>
              <a:t/>
            </a:r>
            <a:br>
              <a:rPr lang="en-US" sz="3200" dirty="0" smtClean="0"/>
            </a:br>
            <a:r>
              <a:rPr lang="en-US" sz="3200" dirty="0" smtClean="0">
                <a:solidFill>
                  <a:schemeClr val="tx1">
                    <a:lumMod val="95000"/>
                    <a:lumOff val="5000"/>
                  </a:schemeClr>
                </a:solidFill>
              </a:rPr>
              <a:t>About</a:t>
            </a:r>
            <a:r>
              <a:rPr lang="en-US" sz="2200" dirty="0" smtClean="0">
                <a:solidFill>
                  <a:schemeClr val="tx1">
                    <a:lumMod val="95000"/>
                    <a:lumOff val="5000"/>
                  </a:schemeClr>
                </a:solidFill>
              </a:rPr>
              <a:t> </a:t>
            </a:r>
            <a:r>
              <a:rPr lang="en-US" sz="3200" dirty="0" smtClean="0">
                <a:solidFill>
                  <a:schemeClr val="tx1">
                    <a:lumMod val="95000"/>
                    <a:lumOff val="5000"/>
                  </a:schemeClr>
                </a:solidFill>
              </a:rPr>
              <a:t>of Canada's territory is made up of highlands and mountains. To the west, along the coast of the Pacific Ocean are the Cordillera Mountains, which include Canada's highest peak, Logan-5951m above sea level. In the east, the vast territory of the state covers the mountain range of Baffin Island</a:t>
            </a:r>
            <a:r>
              <a:rPr lang="en-US" dirty="0" smtClean="0">
                <a:solidFill>
                  <a:schemeClr val="tx1">
                    <a:lumMod val="95000"/>
                    <a:lumOff val="5000"/>
                  </a:schemeClr>
                </a:solidFill>
              </a:rPr>
              <a:t/>
            </a:r>
            <a:br>
              <a:rPr lang="en-US" dirty="0" smtClean="0">
                <a:solidFill>
                  <a:schemeClr val="tx1">
                    <a:lumMod val="95000"/>
                    <a:lumOff val="5000"/>
                  </a:schemeClr>
                </a:solidFill>
              </a:rPr>
            </a:br>
            <a:endParaRPr lang="pl-PL" dirty="0">
              <a:solidFill>
                <a:schemeClr val="tx1">
                  <a:lumMod val="95000"/>
                  <a:lumOff val="5000"/>
                </a:schemeClr>
              </a:solidFill>
            </a:endParaRPr>
          </a:p>
        </p:txBody>
      </p:sp>
      <p:pic>
        <p:nvPicPr>
          <p:cNvPr id="18434" name="Picture 2" descr="Geografia Kanady – Wikipedia, wolna encyklopedia"/>
          <p:cNvPicPr>
            <a:picLocks noChangeAspect="1" noChangeArrowheads="1"/>
          </p:cNvPicPr>
          <p:nvPr/>
        </p:nvPicPr>
        <p:blipFill>
          <a:blip r:embed="rId2"/>
          <a:srcRect/>
          <a:stretch>
            <a:fillRect/>
          </a:stretch>
        </p:blipFill>
        <p:spPr bwMode="auto">
          <a:xfrm>
            <a:off x="4286248" y="642918"/>
            <a:ext cx="4572000" cy="53578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857232"/>
            <a:ext cx="2471726" cy="5440378"/>
          </a:xfrm>
        </p:spPr>
        <p:txBody>
          <a:bodyPr>
            <a:normAutofit fontScale="90000"/>
          </a:bodyPr>
          <a:lstStyle/>
          <a:p>
            <a:r>
              <a:rPr lang="en-US" dirty="0" smtClean="0"/>
              <a:t/>
            </a:r>
            <a:br>
              <a:rPr lang="en-US" dirty="0" smtClean="0"/>
            </a:br>
            <a:r>
              <a:rPr lang="en-US" dirty="0" smtClean="0">
                <a:solidFill>
                  <a:schemeClr val="tx1">
                    <a:lumMod val="95000"/>
                    <a:lumOff val="5000"/>
                  </a:schemeClr>
                </a:solidFill>
              </a:rPr>
              <a:t>Globally, Canada produces 71% pure maple syrup, 91% of which is produced in Quebec.</a:t>
            </a:r>
            <a:r>
              <a:rPr lang="en-US" b="1" dirty="0" smtClean="0">
                <a:solidFill>
                  <a:schemeClr val="accent6">
                    <a:lumMod val="75000"/>
                  </a:schemeClr>
                </a:solidFill>
              </a:rPr>
              <a:t/>
            </a:r>
            <a:br>
              <a:rPr lang="en-US" b="1" dirty="0" smtClean="0">
                <a:solidFill>
                  <a:schemeClr val="accent6">
                    <a:lumMod val="75000"/>
                  </a:schemeClr>
                </a:solidFill>
              </a:rPr>
            </a:br>
            <a:endParaRPr lang="pl-PL" b="1" dirty="0">
              <a:solidFill>
                <a:schemeClr val="accent6">
                  <a:lumMod val="75000"/>
                </a:schemeClr>
              </a:solidFill>
            </a:endParaRPr>
          </a:p>
        </p:txBody>
      </p:sp>
      <p:sp>
        <p:nvSpPr>
          <p:cNvPr id="19458" name="AutoShape 2" descr="Jak powstaje syrop klonowy – historia najpopularniejszego produktu z Kanady  - Allegro.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9460" name="AutoShape 4" descr="Jak powstaje syrop klonowy – historia najpopularniejszego produktu z Kanady  - Allegro.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9462" name="AutoShape 6" descr="8 ciekawostek pokazujących, że Kanada to wyjątkowe państwo - Joe Mons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9464" name="AutoShape 8" descr="Syrop klonowy, czyli płynne złoto z Kanady - Kuchnie Świata 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9466" name="Picture 10" descr="Jak powstaje syrop klonowy – historia najpopularniejszego produktu z Kanady  - Allegro.pl"/>
          <p:cNvPicPr>
            <a:picLocks noChangeAspect="1" noChangeArrowheads="1"/>
          </p:cNvPicPr>
          <p:nvPr/>
        </p:nvPicPr>
        <p:blipFill>
          <a:blip r:embed="rId2"/>
          <a:srcRect/>
          <a:stretch>
            <a:fillRect/>
          </a:stretch>
        </p:blipFill>
        <p:spPr bwMode="auto">
          <a:xfrm>
            <a:off x="3214678" y="428604"/>
            <a:ext cx="5594067" cy="3149702"/>
          </a:xfrm>
          <a:prstGeom prst="rect">
            <a:avLst/>
          </a:prstGeom>
          <a:noFill/>
        </p:spPr>
      </p:pic>
      <p:sp>
        <p:nvSpPr>
          <p:cNvPr id="19468" name="AutoShape 12" descr="Syrop klonowy, czyli płynne złoto z Kanady - Kuchnie Świata 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1" name="Obraz 10" descr="syrop klonowy.jpg"/>
          <p:cNvPicPr>
            <a:picLocks noChangeAspect="1"/>
          </p:cNvPicPr>
          <p:nvPr/>
        </p:nvPicPr>
        <p:blipFill>
          <a:blip r:embed="rId3"/>
          <a:stretch>
            <a:fillRect/>
          </a:stretch>
        </p:blipFill>
        <p:spPr>
          <a:xfrm>
            <a:off x="4929190" y="3929066"/>
            <a:ext cx="3643338" cy="2703357"/>
          </a:xfrm>
          <a:prstGeom prst="rect">
            <a:avLst/>
          </a:prstGeo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55</Words>
  <Application>Microsoft Office PowerPoint</Application>
  <PresentationFormat>Pokaz na ekranie (4:3)</PresentationFormat>
  <Paragraphs>7</Paragraphs>
  <Slides>6</Slides>
  <Notes>0</Notes>
  <HiddenSlides>0</HiddenSlides>
  <MMClips>0</MMClips>
  <ScaleCrop>false</ScaleCrop>
  <HeadingPairs>
    <vt:vector size="4" baseType="variant">
      <vt:variant>
        <vt:lpstr>Motyw</vt:lpstr>
      </vt:variant>
      <vt:variant>
        <vt:i4>1</vt:i4>
      </vt:variant>
      <vt:variant>
        <vt:lpstr>Tytuły slajdów</vt:lpstr>
      </vt:variant>
      <vt:variant>
        <vt:i4>6</vt:i4>
      </vt:variant>
    </vt:vector>
  </HeadingPairs>
  <TitlesOfParts>
    <vt:vector size="7" baseType="lpstr">
      <vt:lpstr>Motyw pakietu Office</vt:lpstr>
      <vt:lpstr>Canada</vt:lpstr>
      <vt:lpstr> Canada is a country located in North America, stretching from the Atlantic Ocean in the east to the Pacific Ocean in the west and the Arctic Ocean in the north. It borders the United States in the south and northwest </vt:lpstr>
      <vt:lpstr>Canada is the second largest country in the world. The capital of Canada is Ottawa - the fourth largest Canadian city. In Canada, as many as two languages ​​are recognized as official - French and English. Canada became independent from the influence of Great Britain in 1982.</vt:lpstr>
      <vt:lpstr> In winter, the temperature there reaches -50 degrees Celsius. In summer, it reaches 19 degrees. </vt:lpstr>
      <vt:lpstr> About of Canada's territory is made up of highlands and mountains. To the west, along the coast of the Pacific Ocean are the Cordillera Mountains, which include Canada's highest peak, Logan-5951m above sea level. In the east, the vast territory of the state covers the mountain range of Baffin Island </vt:lpstr>
      <vt:lpstr> Globally, Canada produces 71% pure maple syrup, 91% of which is produced in Quebec.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Użytkownik</dc:creator>
  <cp:lastModifiedBy>Użytkownik</cp:lastModifiedBy>
  <cp:revision>1</cp:revision>
  <dcterms:created xsi:type="dcterms:W3CDTF">2020-10-03T13:38:37Z</dcterms:created>
  <dcterms:modified xsi:type="dcterms:W3CDTF">2020-10-03T15:33:09Z</dcterms:modified>
</cp:coreProperties>
</file>