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15D32-8471-46F2-9147-75A1F8330910}" type="datetimeFigureOut">
              <a:rPr lang="pl-PL" smtClean="0"/>
              <a:pPr/>
              <a:t>2020-09-26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2C6EE-5D41-4ABA-A036-27304BDC180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99792" y="4869160"/>
            <a:ext cx="5072608" cy="76964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pl-PL" b="1" dirty="0">
                <a:solidFill>
                  <a:srgbClr val="FF0000"/>
                </a:solidFill>
              </a:rPr>
              <a:t>Sebastian </a:t>
            </a:r>
            <a:r>
              <a:rPr lang="pl-PL" b="1" dirty="0" err="1">
                <a:solidFill>
                  <a:srgbClr val="FF0000"/>
                </a:solidFill>
              </a:rPr>
              <a:t>Polens</a:t>
            </a:r>
            <a:endParaRPr lang="pl-PL" dirty="0">
              <a:solidFill>
                <a:srgbClr val="FF0000"/>
              </a:solidFill>
            </a:endParaRPr>
          </a:p>
          <a:p>
            <a:pPr algn="r"/>
            <a:r>
              <a:rPr lang="pl-PL" b="1" dirty="0">
                <a:solidFill>
                  <a:srgbClr val="FF0000"/>
                </a:solidFill>
              </a:rPr>
              <a:t>Kl. 6a</a:t>
            </a:r>
            <a:endParaRPr lang="pl-PL" dirty="0">
              <a:solidFill>
                <a:srgbClr val="FF0000"/>
              </a:solidFill>
            </a:endParaRPr>
          </a:p>
          <a:p>
            <a:endParaRPr lang="pl-PL" dirty="0"/>
          </a:p>
        </p:txBody>
      </p:sp>
      <p:pic>
        <p:nvPicPr>
          <p:cNvPr id="4" name="Obraz 3" descr="Zespół Szkół Ogólnokształcących nr 2 w Stalowej Wol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36904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614061"/>
            <a:ext cx="79208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06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healthy mind in a healthy body.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Âme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saine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dans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 corps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Gesunder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Sinn in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gesundem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Leib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 zdrowym ciele zdrowy duch.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06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Time is the best healer.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 temps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est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le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meilleur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médecin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Zeit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beste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Arzt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Czas jest najlepszym lekarzem.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06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Man is to man a wolf.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L’homme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est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loup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pour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l’homme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Mensch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andern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Wolf.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Człowiek człowiekowi wilkiem.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0650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Dzień Języków Obcych - III Liceum Ogólnokształcące im. Mikołaja Kopernik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984776" cy="38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835696" y="131194"/>
            <a:ext cx="5688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Dziękuję za uwagę!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59632" y="835555"/>
            <a:ext cx="5688632" cy="334077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4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inherit"/>
                <a:cs typeface="Arial" pitchFamily="34" charset="0"/>
              </a:rPr>
              <a:t>Thank you for your attention</a:t>
            </a:r>
            <a:r>
              <a: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Dzień Języków Obcych - Nowohuckie Centrum Kultury Krakó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40968"/>
            <a:ext cx="54006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544293"/>
            <a:ext cx="784887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alligraphy" pitchFamily="66" charset="0"/>
                <a:ea typeface="Calibri" pitchFamily="34" charset="0"/>
                <a:cs typeface="Arial" pitchFamily="34" charset="0"/>
              </a:rPr>
              <a:t>Europejski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alligraphy" pitchFamily="66" charset="0"/>
                <a:ea typeface="Calibri" pitchFamily="34" charset="0"/>
                <a:cs typeface="Arial" pitchFamily="34" charset="0"/>
              </a:rPr>
              <a:t>Dzie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ń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alligraphy" pitchFamily="66" charset="0"/>
                <a:ea typeface="Calibri" pitchFamily="34" charset="0"/>
                <a:cs typeface="Arial" pitchFamily="34" charset="0"/>
              </a:rPr>
              <a:t> J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ę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alligraphy" pitchFamily="66" charset="0"/>
                <a:ea typeface="Calibri" pitchFamily="34" charset="0"/>
                <a:cs typeface="Arial" pitchFamily="34" charset="0"/>
              </a:rPr>
              <a:t>zyk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Lucida Calligraphy" pitchFamily="66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 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jest obchodzony 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 roku 26 września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Wydarzenie to ma zwr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cić uwagę na</a:t>
            </a:r>
            <a:r>
              <a:rPr kumimoji="0" lang="pl-PL" sz="22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bogactwo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język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 Europie: </a:t>
            </a:r>
            <a:b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ponad 200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język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europejskich, 24 języki urzędowe UE około 60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język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regionalnych 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język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mniejszości wiele innych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język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kt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pl-PL" sz="2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rych używają osoby z innych części świata.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7992888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b="1" dirty="0"/>
              <a:t>Język hiszpański – </a:t>
            </a:r>
            <a:r>
              <a:rPr lang="pl-PL" sz="3200" b="1" dirty="0" err="1"/>
              <a:t>Spanish</a:t>
            </a:r>
            <a:r>
              <a:rPr lang="pl-PL" sz="3200" b="1" dirty="0"/>
              <a:t> </a:t>
            </a:r>
            <a:r>
              <a:rPr lang="pl-PL" sz="3200" b="1" dirty="0" err="1"/>
              <a:t>language</a:t>
            </a:r>
            <a:r>
              <a:rPr lang="pl-PL" sz="3200" dirty="0"/>
              <a:t/>
            </a:r>
            <a:br>
              <a:rPr lang="pl-PL" sz="3200" dirty="0"/>
            </a:br>
            <a:r>
              <a:rPr lang="pl-PL" sz="3200" dirty="0"/>
              <a:t>Dzień dobry - Buenos Dias</a:t>
            </a:r>
            <a:br>
              <a:rPr lang="pl-PL" sz="3200" dirty="0"/>
            </a:br>
            <a:r>
              <a:rPr lang="pl-PL" sz="3200" dirty="0"/>
              <a:t>Dobranoc - </a:t>
            </a:r>
            <a:r>
              <a:rPr lang="pl-PL" sz="3200" dirty="0" err="1"/>
              <a:t>Buenas</a:t>
            </a:r>
            <a:r>
              <a:rPr lang="pl-PL" sz="3200" dirty="0"/>
              <a:t> </a:t>
            </a:r>
            <a:r>
              <a:rPr lang="pl-PL" sz="3200" dirty="0" err="1"/>
              <a:t>noches</a:t>
            </a:r>
            <a:r>
              <a:rPr lang="pl-PL" sz="3200" dirty="0"/>
              <a:t/>
            </a:r>
            <a:br>
              <a:rPr lang="pl-PL" sz="3200" dirty="0"/>
            </a:br>
            <a:endParaRPr lang="pl-PL" sz="32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131840" y="3573016"/>
            <a:ext cx="3384376" cy="1752600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4" name="Obraz 3" descr="Tłumaczenia język hiszpański online - Berli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76872"/>
            <a:ext cx="619268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Czy język niemiecki jest trudny? | Języki nie są nam obce! | Blog językowy  Wydawnictwa Preston Publishi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47525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71600" y="342536"/>
            <a:ext cx="73448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Język niemiecki 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 German </a:t>
            </a:r>
            <a:r>
              <a:rPr kumimoji="0" lang="pl-PL" sz="36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language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Guten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Morgen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! - Dzień dobry! </a:t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Auf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Wiedersehen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! - Do widzenia!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561478"/>
            <a:ext cx="77768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Język francuski 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French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language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Dzień dobry 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Bonjour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Jak się masz? -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Comment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ç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va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Obraz 2" descr="francuski w sieci: Język francuski, Francja, Paryż - nowa przygoda, nowe  wyzwani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381250"/>
            <a:ext cx="6624736" cy="335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210437"/>
            <a:ext cx="80648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Język portugalski - </a:t>
            </a:r>
            <a:r>
              <a:rPr kumimoji="0" lang="pl-PL" sz="36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Portugese</a:t>
            </a:r>
            <a:r>
              <a:rPr kumimoji="0" lang="pl-PL" sz="36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pl-PL" sz="3600" b="1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language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/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Dzień dobry - Bom Dia</a:t>
            </a:r>
            <a:b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</a:b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Dowidzenia -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18"/>
                <a:ea typeface="Calibri" pitchFamily="34" charset="0"/>
                <a:cs typeface="Times New Roman" pitchFamily="18" charset="0"/>
              </a:rPr>
              <a:t>Adeus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Obraz 2" descr="Tłumaczenia język portugalski online - Berli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5112568" cy="315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683568" y="836712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600" b="1" dirty="0"/>
              <a:t>Język włoski - </a:t>
            </a:r>
            <a:r>
              <a:rPr lang="pl-PL" sz="3600" b="1" dirty="0" err="1"/>
              <a:t>Italian</a:t>
            </a:r>
            <a:r>
              <a:rPr lang="pl-PL" sz="3600" b="1" dirty="0"/>
              <a:t> </a:t>
            </a:r>
            <a:r>
              <a:rPr lang="pl-PL" sz="3600" b="1" dirty="0" err="1"/>
              <a:t>language</a:t>
            </a:r>
            <a:r>
              <a:rPr lang="pl-PL" sz="3600" dirty="0"/>
              <a:t/>
            </a:r>
            <a:br>
              <a:rPr lang="pl-PL" sz="3600" dirty="0"/>
            </a:br>
            <a:r>
              <a:rPr lang="pl-PL" sz="3600" dirty="0"/>
              <a:t>Dzień dobry - </a:t>
            </a:r>
            <a:r>
              <a:rPr lang="pl-PL" sz="3600" dirty="0" err="1"/>
              <a:t>Buona</a:t>
            </a:r>
            <a:r>
              <a:rPr lang="pl-PL" sz="3600" dirty="0"/>
              <a:t> </a:t>
            </a:r>
            <a:r>
              <a:rPr lang="pl-PL" sz="3600" dirty="0" err="1"/>
              <a:t>gnornata</a:t>
            </a:r>
            <a:r>
              <a:rPr lang="pl-PL" sz="3600" dirty="0"/>
              <a:t/>
            </a:r>
            <a:br>
              <a:rPr lang="pl-PL" sz="3600" dirty="0"/>
            </a:br>
            <a:r>
              <a:rPr lang="pl-PL" sz="3600" dirty="0"/>
              <a:t>Dowidzenia – </a:t>
            </a:r>
            <a:r>
              <a:rPr lang="pl-PL" sz="3600" dirty="0" err="1"/>
              <a:t>Addio</a:t>
            </a:r>
            <a:r>
              <a:rPr lang="pl-PL" sz="3600" dirty="0"/>
              <a:t> </a:t>
            </a:r>
          </a:p>
        </p:txBody>
      </p:sp>
      <p:pic>
        <p:nvPicPr>
          <p:cNvPr id="3" name="Obraz 2" descr="Tłumaczenia język włoski online - Berli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924944"/>
            <a:ext cx="4824536" cy="294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916777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1" i="1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Arial" pitchFamily="34" charset="0"/>
                <a:cs typeface="Times New Roman" pitchFamily="18" charset="0"/>
              </a:rPr>
              <a:t>Przysłowia w różnych językach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Przysłowia są mądrością narodów. Niekiedy ich odpowiedniki w innych językach są zbliżone, innym razem całkiem inne. Podczas, gdy my idziemy gęsiego, Francuzi maszerują </a:t>
            </a:r>
            <a:r>
              <a:rPr kumimoji="0" lang="pl-PL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à la file </a:t>
            </a:r>
            <a:r>
              <a:rPr kumimoji="0" lang="pl-PL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indienne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czyli po </a:t>
            </a:r>
            <a:r>
              <a:rPr kumimoji="0" lang="pl-PL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indiańsku</a:t>
            </a:r>
            <a:r>
              <a:rPr kumimoji="0" lang="pl-PL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pl-PL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442779"/>
            <a:ext cx="78488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28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Where the devil cannot come, he will send a woman.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le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diable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ne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peut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aller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mère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tâche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d’y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mander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Teufel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nicht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hinmag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schickt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ein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altes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Weib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Gdzie diabeł nie może, tam babę pośle.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28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Man proposes, God disposes.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L’homme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propose, et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Dieu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dispose.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Mensch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denkt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Gott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lenkt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Człowiek strzela, Pan Bóg kule nosi.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28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A4000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God stays long, but strikes at last.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 justice de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Dieu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a des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pieds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plomb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8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Gott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kommt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langsam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gewiss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5911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r>
              <a: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Pan Bóg nierychliwy, ale sprawiedliwy</a:t>
            </a: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" algn="l"/>
              </a:tabLst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265</Words>
  <Application>Microsoft Office PowerPoint</Application>
  <PresentationFormat>Pokaz na ekranie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Motyw pakietu Office</vt:lpstr>
      <vt:lpstr>Slajd 1</vt:lpstr>
      <vt:lpstr>Slajd 2</vt:lpstr>
      <vt:lpstr>Język hiszpański – Spanish language Dzień dobry - Buenos Dias Dobranoc - Buenas noches 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Agnieszka</dc:creator>
  <cp:lastModifiedBy>Agnieszka</cp:lastModifiedBy>
  <cp:revision>20</cp:revision>
  <dcterms:created xsi:type="dcterms:W3CDTF">2020-09-26T16:27:14Z</dcterms:created>
  <dcterms:modified xsi:type="dcterms:W3CDTF">2020-09-26T17:08:17Z</dcterms:modified>
</cp:coreProperties>
</file>