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5D32-8471-46F2-9147-75A1F8330910}" type="datetimeFigureOut">
              <a:rPr lang="pl-PL" smtClean="0"/>
              <a:pPr/>
              <a:t>2020-09-26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2C6EE-5D41-4ABA-A036-27304BDC180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5D32-8471-46F2-9147-75A1F8330910}" type="datetimeFigureOut">
              <a:rPr lang="pl-PL" smtClean="0"/>
              <a:pPr/>
              <a:t>2020-09-26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2C6EE-5D41-4ABA-A036-27304BDC180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5D32-8471-46F2-9147-75A1F8330910}" type="datetimeFigureOut">
              <a:rPr lang="pl-PL" smtClean="0"/>
              <a:pPr/>
              <a:t>2020-09-26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2C6EE-5D41-4ABA-A036-27304BDC180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5D32-8471-46F2-9147-75A1F8330910}" type="datetimeFigureOut">
              <a:rPr lang="pl-PL" smtClean="0"/>
              <a:pPr/>
              <a:t>2020-09-26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2C6EE-5D41-4ABA-A036-27304BDC180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5D32-8471-46F2-9147-75A1F8330910}" type="datetimeFigureOut">
              <a:rPr lang="pl-PL" smtClean="0"/>
              <a:pPr/>
              <a:t>2020-09-26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2C6EE-5D41-4ABA-A036-27304BDC180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5D32-8471-46F2-9147-75A1F8330910}" type="datetimeFigureOut">
              <a:rPr lang="pl-PL" smtClean="0"/>
              <a:pPr/>
              <a:t>2020-09-26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2C6EE-5D41-4ABA-A036-27304BDC180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5D32-8471-46F2-9147-75A1F8330910}" type="datetimeFigureOut">
              <a:rPr lang="pl-PL" smtClean="0"/>
              <a:pPr/>
              <a:t>2020-09-26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2C6EE-5D41-4ABA-A036-27304BDC180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5D32-8471-46F2-9147-75A1F8330910}" type="datetimeFigureOut">
              <a:rPr lang="pl-PL" smtClean="0"/>
              <a:pPr/>
              <a:t>2020-09-26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2C6EE-5D41-4ABA-A036-27304BDC180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5D32-8471-46F2-9147-75A1F8330910}" type="datetimeFigureOut">
              <a:rPr lang="pl-PL" smtClean="0"/>
              <a:pPr/>
              <a:t>2020-09-26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2C6EE-5D41-4ABA-A036-27304BDC180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5D32-8471-46F2-9147-75A1F8330910}" type="datetimeFigureOut">
              <a:rPr lang="pl-PL" smtClean="0"/>
              <a:pPr/>
              <a:t>2020-09-26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2C6EE-5D41-4ABA-A036-27304BDC180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5D32-8471-46F2-9147-75A1F8330910}" type="datetimeFigureOut">
              <a:rPr lang="pl-PL" smtClean="0"/>
              <a:pPr/>
              <a:t>2020-09-26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2C6EE-5D41-4ABA-A036-27304BDC180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15D32-8471-46F2-9147-75A1F8330910}" type="datetimeFigureOut">
              <a:rPr lang="pl-PL" smtClean="0"/>
              <a:pPr/>
              <a:t>2020-09-26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2C6EE-5D41-4ABA-A036-27304BDC1809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699792" y="4869160"/>
            <a:ext cx="5072608" cy="769640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pl-PL" b="1" dirty="0">
                <a:solidFill>
                  <a:srgbClr val="FF0000"/>
                </a:solidFill>
              </a:rPr>
              <a:t>Sebastian </a:t>
            </a:r>
            <a:r>
              <a:rPr lang="pl-PL" b="1" dirty="0" err="1">
                <a:solidFill>
                  <a:srgbClr val="FF0000"/>
                </a:solidFill>
              </a:rPr>
              <a:t>Polens</a:t>
            </a:r>
            <a:endParaRPr lang="pl-PL" dirty="0">
              <a:solidFill>
                <a:srgbClr val="FF0000"/>
              </a:solidFill>
            </a:endParaRPr>
          </a:p>
          <a:p>
            <a:pPr algn="r"/>
            <a:r>
              <a:rPr lang="pl-PL" b="1" dirty="0">
                <a:solidFill>
                  <a:srgbClr val="FF0000"/>
                </a:solidFill>
              </a:rPr>
              <a:t>Kl. 6a</a:t>
            </a:r>
            <a:endParaRPr lang="pl-PL" dirty="0">
              <a:solidFill>
                <a:srgbClr val="FF0000"/>
              </a:solidFill>
            </a:endParaRPr>
          </a:p>
          <a:p>
            <a:endParaRPr lang="pl-PL" dirty="0"/>
          </a:p>
        </p:txBody>
      </p:sp>
      <p:pic>
        <p:nvPicPr>
          <p:cNvPr id="4" name="Obraz 3" descr="Zespół Szkół Ogólnokształcących nr 2 w Stalowej Woli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76672"/>
            <a:ext cx="8136904" cy="404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611560" y="614061"/>
            <a:ext cx="792088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2065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A4000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 healthy mind in a healthy body.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Âme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saine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dans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un corps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sain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Gesunder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Sinn in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gesundem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Leib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0650" algn="l"/>
              </a:tabLst>
            </a:pPr>
            <a:r>
              <a:rPr kumimoji="0" 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W zdrowym ciele zdrowy duch.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0650" algn="l"/>
              </a:tabLst>
            </a:pP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2065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A4000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Time is the best healer.</a:t>
            </a: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065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Le temps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est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le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meilleur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médecin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Die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Zeit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ist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beste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Arzt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0650" algn="l"/>
              </a:tabLst>
            </a:pPr>
            <a:r>
              <a:rPr kumimoji="0" 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Czas jest najlepszym lekarzem.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0650" algn="l"/>
              </a:tabLst>
            </a:pP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2065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A4000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Man is to man a wolf.</a:t>
            </a: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0650" algn="l"/>
              </a:tabLst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L’homme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est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un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loup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pour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l’homme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Mensch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ist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andern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Wolf.</a:t>
            </a: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0650" algn="l"/>
              </a:tabLst>
            </a:pPr>
            <a:r>
              <a:rPr kumimoji="0" 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Człowiek człowiekowi wilkiem.</a:t>
            </a: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0650" algn="l"/>
              </a:tabLst>
            </a:pP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Dzień Języków Obcych - III Liceum Ogólnokształcące im. Mikołaja Kopernika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700808"/>
            <a:ext cx="6984776" cy="3816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835696" y="131194"/>
            <a:ext cx="568863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Dziękuję za uwagę!</a:t>
            </a:r>
            <a:endParaRPr kumimoji="0" lang="pl-PL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1259632" y="835555"/>
            <a:ext cx="5688632" cy="334077"/>
          </a:xfrm>
          <a:prstGeom prst="rect">
            <a:avLst/>
          </a:prstGeom>
          <a:solidFill>
            <a:srgbClr val="F8F9FA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400" b="0" i="0" u="none" strike="noStrike" cap="none" normalizeH="0" baseline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  <a:cs typeface="Arial" pitchFamily="34" charset="0"/>
              </a:rPr>
              <a:t>Thank you for your attention</a:t>
            </a:r>
            <a:r>
              <a:rPr kumimoji="0" lang="pl-PL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Dzień Języków Obcych - Nowohuckie Centrum Kultury Kraków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3140968"/>
            <a:ext cx="5400600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83568" y="544293"/>
            <a:ext cx="7848872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2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Lucida Calligraphy" pitchFamily="66" charset="0"/>
                <a:ea typeface="Calibri" pitchFamily="34" charset="0"/>
                <a:cs typeface="Arial" pitchFamily="34" charset="0"/>
              </a:rPr>
              <a:t>Europejski</a:t>
            </a:r>
            <a:r>
              <a:rPr kumimoji="0" lang="pl-PL" sz="22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pl-PL" sz="22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Lucida Calligraphy" pitchFamily="66" charset="0"/>
                <a:ea typeface="Calibri" pitchFamily="34" charset="0"/>
                <a:cs typeface="Arial" pitchFamily="34" charset="0"/>
              </a:rPr>
              <a:t>Dzie</a:t>
            </a:r>
            <a:r>
              <a:rPr kumimoji="0" lang="pl-PL" sz="22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ń</a:t>
            </a:r>
            <a:r>
              <a:rPr kumimoji="0" lang="pl-PL" sz="22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Lucida Calligraphy" pitchFamily="66" charset="0"/>
                <a:ea typeface="Calibri" pitchFamily="34" charset="0"/>
                <a:cs typeface="Arial" pitchFamily="34" charset="0"/>
              </a:rPr>
              <a:t> J</a:t>
            </a:r>
            <a:r>
              <a:rPr kumimoji="0" lang="pl-PL" sz="22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ę</a:t>
            </a:r>
            <a:r>
              <a:rPr kumimoji="0" lang="pl-PL" sz="22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Lucida Calligraphy" pitchFamily="66" charset="0"/>
                <a:ea typeface="Calibri" pitchFamily="34" charset="0"/>
                <a:cs typeface="Arial" pitchFamily="34" charset="0"/>
              </a:rPr>
              <a:t>zyk</a:t>
            </a:r>
            <a:r>
              <a:rPr kumimoji="0" lang="pl-PL" sz="22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pl-PL" sz="22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Lucida Calligraphy" pitchFamily="66" charset="0"/>
                <a:ea typeface="Calibri" pitchFamily="34" charset="0"/>
                <a:cs typeface="Arial" pitchFamily="34" charset="0"/>
              </a:rPr>
              <a:t>w</a:t>
            </a:r>
            <a:r>
              <a:rPr kumimoji="0" lang="pl-PL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  </a:t>
            </a:r>
            <a:r>
              <a:rPr kumimoji="0" lang="pl-PL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jest obchodzony </a:t>
            </a:r>
            <a:r>
              <a:rPr kumimoji="0" lang="pl-PL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co roku 26 września</a:t>
            </a:r>
            <a:r>
              <a:rPr kumimoji="0" lang="pl-PL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Wydarzenie to ma zwr</a:t>
            </a:r>
            <a:r>
              <a:rPr kumimoji="0" lang="pl-PL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pl-PL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cić uwagę na</a:t>
            </a:r>
            <a:r>
              <a:rPr kumimoji="0" lang="pl-PL" sz="2200" b="0" i="0" u="none" strike="noStrike" cap="none" normalizeH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pl-PL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bogactwo</a:t>
            </a:r>
            <a:r>
              <a:rPr kumimoji="0" lang="pl-PL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pl-PL" sz="22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język</a:t>
            </a:r>
            <a:r>
              <a:rPr kumimoji="0" lang="pl-PL" sz="22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pl-PL" sz="22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w</a:t>
            </a:r>
            <a:r>
              <a:rPr kumimoji="0" lang="pl-PL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pl-PL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w Europie: </a:t>
            </a:r>
            <a:br>
              <a:rPr kumimoji="0" lang="pl-PL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pl-PL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ponad 200</a:t>
            </a:r>
            <a:r>
              <a:rPr kumimoji="0" lang="pl-PL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pl-PL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język</a:t>
            </a:r>
            <a:r>
              <a:rPr kumimoji="0" lang="pl-PL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pl-PL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w</a:t>
            </a:r>
            <a:r>
              <a:rPr kumimoji="0" lang="pl-PL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pl-PL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europejskich, 24 języki urzędowe UE około 60</a:t>
            </a:r>
            <a:r>
              <a:rPr kumimoji="0" lang="pl-PL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pl-PL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język</a:t>
            </a:r>
            <a:r>
              <a:rPr kumimoji="0" lang="pl-PL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pl-PL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w</a:t>
            </a:r>
            <a:r>
              <a:rPr kumimoji="0" lang="pl-PL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pl-PL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regionalnych </a:t>
            </a:r>
            <a:r>
              <a:rPr kumimoji="0" lang="pl-PL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</a:t>
            </a:r>
            <a:r>
              <a:rPr kumimoji="0" lang="pl-PL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pl-PL" sz="22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język</a:t>
            </a:r>
            <a:r>
              <a:rPr kumimoji="0" lang="pl-PL" sz="22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pl-PL" sz="22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w</a:t>
            </a:r>
            <a:r>
              <a:rPr kumimoji="0" lang="pl-PL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pl-PL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mniejszości wiele innych</a:t>
            </a:r>
            <a:r>
              <a:rPr kumimoji="0" lang="pl-PL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pl-PL" sz="22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język</a:t>
            </a:r>
            <a:r>
              <a:rPr kumimoji="0" lang="pl-PL" sz="22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pl-PL" sz="22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w</a:t>
            </a:r>
            <a:r>
              <a:rPr kumimoji="0" lang="pl-PL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kt</a:t>
            </a:r>
            <a:r>
              <a:rPr kumimoji="0" lang="pl-PL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pl-PL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rych używają osoby z innych części świata.</a:t>
            </a: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7992888" cy="2016224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200" b="1" dirty="0"/>
              <a:t>Język hiszpański – </a:t>
            </a:r>
            <a:r>
              <a:rPr lang="pl-PL" sz="3200" b="1" dirty="0" err="1"/>
              <a:t>Spanish</a:t>
            </a:r>
            <a:r>
              <a:rPr lang="pl-PL" sz="3200" b="1" dirty="0"/>
              <a:t> </a:t>
            </a:r>
            <a:r>
              <a:rPr lang="pl-PL" sz="3200" b="1" dirty="0" err="1"/>
              <a:t>language</a:t>
            </a:r>
            <a:r>
              <a:rPr lang="pl-PL" sz="3200" dirty="0"/>
              <a:t/>
            </a:r>
            <a:br>
              <a:rPr lang="pl-PL" sz="3200" dirty="0"/>
            </a:br>
            <a:r>
              <a:rPr lang="pl-PL" sz="3200" dirty="0"/>
              <a:t>Dzień dobry - Buenos Dias</a:t>
            </a:r>
            <a:br>
              <a:rPr lang="pl-PL" sz="3200" dirty="0"/>
            </a:br>
            <a:r>
              <a:rPr lang="pl-PL" sz="3200" dirty="0"/>
              <a:t>Dobranoc - </a:t>
            </a:r>
            <a:r>
              <a:rPr lang="pl-PL" sz="3200" dirty="0" err="1"/>
              <a:t>Buenas</a:t>
            </a:r>
            <a:r>
              <a:rPr lang="pl-PL" sz="3200" dirty="0"/>
              <a:t> </a:t>
            </a:r>
            <a:r>
              <a:rPr lang="pl-PL" sz="3200" dirty="0" err="1"/>
              <a:t>noches</a:t>
            </a:r>
            <a:r>
              <a:rPr lang="pl-PL" sz="3200" dirty="0"/>
              <a:t/>
            </a:r>
            <a:br>
              <a:rPr lang="pl-PL" sz="3200" dirty="0"/>
            </a:br>
            <a:endParaRPr lang="pl-PL" sz="32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131840" y="3573016"/>
            <a:ext cx="3384376" cy="1752600"/>
          </a:xfrm>
        </p:spPr>
        <p:txBody>
          <a:bodyPr/>
          <a:lstStyle/>
          <a:p>
            <a:endParaRPr lang="pl-PL" dirty="0"/>
          </a:p>
        </p:txBody>
      </p:sp>
      <p:pic>
        <p:nvPicPr>
          <p:cNvPr id="4" name="Obraz 3" descr="Tłumaczenia język hiszpański online - Berlig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276872"/>
            <a:ext cx="6192688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Czy język niemiecki jest trudny? | Języki nie są nam obce! | Blog językowy  Wydawnictwa Preston Publishi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564904"/>
            <a:ext cx="4752528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971600" y="342536"/>
            <a:ext cx="734481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36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Helvetica"/>
                <a:ea typeface="Calibri" pitchFamily="34" charset="0"/>
                <a:cs typeface="Times New Roman" pitchFamily="18" charset="0"/>
              </a:rPr>
              <a:t>Język niemiecki </a:t>
            </a:r>
            <a:r>
              <a:rPr kumimoji="0" lang="pl-PL" sz="36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pl-PL" sz="36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Helvetica"/>
                <a:ea typeface="Calibri" pitchFamily="34" charset="0"/>
                <a:cs typeface="Times New Roman" pitchFamily="18" charset="0"/>
              </a:rPr>
              <a:t> German </a:t>
            </a:r>
            <a:r>
              <a:rPr kumimoji="0" lang="pl-PL" sz="3600" b="1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Helvetica"/>
                <a:ea typeface="Calibri" pitchFamily="34" charset="0"/>
                <a:cs typeface="Times New Roman" pitchFamily="18" charset="0"/>
              </a:rPr>
              <a:t>language</a:t>
            </a:r>
            <a:r>
              <a:rPr kumimoji="0" lang="pl-PL" sz="3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Helvetica"/>
                <a:ea typeface="Calibri" pitchFamily="34" charset="0"/>
                <a:cs typeface="Times New Roman" pitchFamily="18" charset="0"/>
              </a:rPr>
              <a:t/>
            </a:r>
            <a:br>
              <a:rPr kumimoji="0" lang="pl-PL" sz="3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Helvetica"/>
                <a:ea typeface="Calibri" pitchFamily="34" charset="0"/>
                <a:cs typeface="Times New Roman" pitchFamily="18" charset="0"/>
              </a:rPr>
            </a:br>
            <a:r>
              <a:rPr kumimoji="0" lang="pl-PL" sz="3600" b="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Helvetica"/>
                <a:ea typeface="Calibri" pitchFamily="34" charset="0"/>
                <a:cs typeface="Times New Roman" pitchFamily="18" charset="0"/>
              </a:rPr>
              <a:t>Guten</a:t>
            </a:r>
            <a:r>
              <a:rPr kumimoji="0" lang="pl-PL" sz="3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Helvetica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l-PL" sz="3600" b="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Helvetica"/>
                <a:ea typeface="Calibri" pitchFamily="34" charset="0"/>
                <a:cs typeface="Times New Roman" pitchFamily="18" charset="0"/>
              </a:rPr>
              <a:t>Morgen</a:t>
            </a:r>
            <a:r>
              <a:rPr kumimoji="0" lang="pl-PL" sz="3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Helvetica"/>
                <a:ea typeface="Calibri" pitchFamily="34" charset="0"/>
                <a:cs typeface="Times New Roman" pitchFamily="18" charset="0"/>
              </a:rPr>
              <a:t>! - Dzień dobry! </a:t>
            </a:r>
            <a:br>
              <a:rPr kumimoji="0" lang="pl-PL" sz="3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Helvetica"/>
                <a:ea typeface="Calibri" pitchFamily="34" charset="0"/>
                <a:cs typeface="Times New Roman" pitchFamily="18" charset="0"/>
              </a:rPr>
            </a:br>
            <a:r>
              <a:rPr kumimoji="0" lang="pl-PL" sz="3600" b="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Helvetica"/>
                <a:ea typeface="Calibri" pitchFamily="34" charset="0"/>
                <a:cs typeface="Times New Roman" pitchFamily="18" charset="0"/>
              </a:rPr>
              <a:t>Auf</a:t>
            </a:r>
            <a:r>
              <a:rPr kumimoji="0" lang="pl-PL" sz="3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Helvetica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l-PL" sz="3600" b="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Helvetica"/>
                <a:ea typeface="Calibri" pitchFamily="34" charset="0"/>
                <a:cs typeface="Times New Roman" pitchFamily="18" charset="0"/>
              </a:rPr>
              <a:t>Wiedersehen</a:t>
            </a:r>
            <a:r>
              <a:rPr kumimoji="0" lang="pl-PL" sz="3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Helvetica"/>
                <a:ea typeface="Calibri" pitchFamily="34" charset="0"/>
                <a:cs typeface="Times New Roman" pitchFamily="18" charset="0"/>
              </a:rPr>
              <a:t>! - Do widzenia!</a:t>
            </a:r>
            <a:endParaRPr kumimoji="0" lang="pl-PL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611560" y="561478"/>
            <a:ext cx="7776864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36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Helvetica" charset="-18"/>
                <a:ea typeface="Calibri" pitchFamily="34" charset="0"/>
                <a:cs typeface="Times New Roman" pitchFamily="18" charset="0"/>
              </a:rPr>
              <a:t>Język francuski </a:t>
            </a:r>
            <a:r>
              <a:rPr kumimoji="0" lang="pl-PL" sz="36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pl-PL" sz="36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Helvetica" charset="-18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l-PL" sz="3600" b="1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Helvetica" charset="-18"/>
                <a:ea typeface="Calibri" pitchFamily="34" charset="0"/>
                <a:cs typeface="Times New Roman" pitchFamily="18" charset="0"/>
              </a:rPr>
              <a:t>French</a:t>
            </a:r>
            <a:r>
              <a:rPr kumimoji="0" lang="pl-PL" sz="36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Helvetica" charset="-18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l-PL" sz="3600" b="1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Helvetica" charset="-18"/>
                <a:ea typeface="Calibri" pitchFamily="34" charset="0"/>
                <a:cs typeface="Times New Roman" pitchFamily="18" charset="0"/>
              </a:rPr>
              <a:t>language</a:t>
            </a:r>
            <a:r>
              <a:rPr kumimoji="0" lang="pl-PL" sz="3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Helvetica" charset="-18"/>
                <a:ea typeface="Calibri" pitchFamily="34" charset="0"/>
                <a:cs typeface="Times New Roman" pitchFamily="18" charset="0"/>
              </a:rPr>
              <a:t/>
            </a:r>
            <a:br>
              <a:rPr kumimoji="0" lang="pl-PL" sz="3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Helvetica" charset="-18"/>
                <a:ea typeface="Calibri" pitchFamily="34" charset="0"/>
                <a:cs typeface="Times New Roman" pitchFamily="18" charset="0"/>
              </a:rPr>
            </a:br>
            <a:r>
              <a:rPr kumimoji="0" lang="pl-PL" sz="3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Helvetica" charset="-18"/>
                <a:ea typeface="Calibri" pitchFamily="34" charset="0"/>
                <a:cs typeface="Times New Roman" pitchFamily="18" charset="0"/>
              </a:rPr>
              <a:t>Dzień dobry </a:t>
            </a:r>
            <a:r>
              <a:rPr kumimoji="0" lang="pl-PL" sz="3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pl-PL" sz="3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Helvetica" charset="-18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l-PL" sz="3600" b="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Helvetica" charset="-18"/>
                <a:ea typeface="Calibri" pitchFamily="34" charset="0"/>
                <a:cs typeface="Times New Roman" pitchFamily="18" charset="0"/>
              </a:rPr>
              <a:t>Bonjour</a:t>
            </a:r>
            <a:r>
              <a:rPr kumimoji="0" lang="pl-PL" sz="3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Helvetica" charset="-18"/>
                <a:ea typeface="Calibri" pitchFamily="34" charset="0"/>
                <a:cs typeface="Times New Roman" pitchFamily="18" charset="0"/>
              </a:rPr>
              <a:t/>
            </a:r>
            <a:br>
              <a:rPr kumimoji="0" lang="pl-PL" sz="3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Helvetica" charset="-18"/>
                <a:ea typeface="Calibri" pitchFamily="34" charset="0"/>
                <a:cs typeface="Times New Roman" pitchFamily="18" charset="0"/>
              </a:rPr>
            </a:br>
            <a:r>
              <a:rPr kumimoji="0" lang="pl-PL" sz="3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Helvetica" charset="-18"/>
                <a:ea typeface="Calibri" pitchFamily="34" charset="0"/>
                <a:cs typeface="Times New Roman" pitchFamily="18" charset="0"/>
              </a:rPr>
              <a:t>Jak się masz? - </a:t>
            </a:r>
            <a:r>
              <a:rPr kumimoji="0" lang="pl-PL" sz="3600" b="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Helvetica" charset="-18"/>
                <a:ea typeface="Calibri" pitchFamily="34" charset="0"/>
                <a:cs typeface="Times New Roman" pitchFamily="18" charset="0"/>
              </a:rPr>
              <a:t>Comment</a:t>
            </a:r>
            <a:r>
              <a:rPr kumimoji="0" lang="pl-PL" sz="3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Helvetica" charset="-18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l-PL" sz="3600" b="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kumimoji="0" lang="pl-PL" sz="3600" b="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Helvetica" charset="-18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pl-PL" sz="3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Helvetica" charset="-18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l-PL" sz="3600" b="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Helvetica" charset="-18"/>
                <a:ea typeface="Calibri" pitchFamily="34" charset="0"/>
                <a:cs typeface="Times New Roman" pitchFamily="18" charset="0"/>
              </a:rPr>
              <a:t>va</a:t>
            </a:r>
            <a:endParaRPr kumimoji="0" lang="pl-PL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az 2" descr="francuski w sieci: Język francuski, Francja, Paryż - nowa przygoda, nowe  wyzwani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381250"/>
            <a:ext cx="6624736" cy="3352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95536" y="210437"/>
            <a:ext cx="806489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36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Helvetica" charset="-18"/>
                <a:ea typeface="Calibri" pitchFamily="34" charset="0"/>
                <a:cs typeface="Times New Roman" pitchFamily="18" charset="0"/>
              </a:rPr>
              <a:t>Język portugalski - </a:t>
            </a:r>
            <a:r>
              <a:rPr kumimoji="0" lang="pl-PL" sz="3600" b="1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Helvetica" charset="-18"/>
                <a:ea typeface="Calibri" pitchFamily="34" charset="0"/>
                <a:cs typeface="Times New Roman" pitchFamily="18" charset="0"/>
              </a:rPr>
              <a:t>Portugese</a:t>
            </a:r>
            <a:r>
              <a:rPr kumimoji="0" lang="pl-PL" sz="36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Helvetica" charset="-18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l-PL" sz="3600" b="1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Helvetica" charset="-18"/>
                <a:ea typeface="Calibri" pitchFamily="34" charset="0"/>
                <a:cs typeface="Times New Roman" pitchFamily="18" charset="0"/>
              </a:rPr>
              <a:t>language</a:t>
            </a:r>
            <a:r>
              <a:rPr kumimoji="0" lang="pl-PL" sz="3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Helvetica" charset="-18"/>
                <a:ea typeface="Calibri" pitchFamily="34" charset="0"/>
                <a:cs typeface="Times New Roman" pitchFamily="18" charset="0"/>
              </a:rPr>
              <a:t/>
            </a:r>
            <a:br>
              <a:rPr kumimoji="0" lang="pl-PL" sz="3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Helvetica" charset="-18"/>
                <a:ea typeface="Calibri" pitchFamily="34" charset="0"/>
                <a:cs typeface="Times New Roman" pitchFamily="18" charset="0"/>
              </a:rPr>
            </a:br>
            <a:r>
              <a:rPr kumimoji="0" lang="pl-PL" sz="3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Helvetica" charset="-18"/>
                <a:ea typeface="Calibri" pitchFamily="34" charset="0"/>
                <a:cs typeface="Times New Roman" pitchFamily="18" charset="0"/>
              </a:rPr>
              <a:t>Dzień dobry - Bom Dia</a:t>
            </a:r>
            <a:br>
              <a:rPr kumimoji="0" lang="pl-PL" sz="3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Helvetica" charset="-18"/>
                <a:ea typeface="Calibri" pitchFamily="34" charset="0"/>
                <a:cs typeface="Times New Roman" pitchFamily="18" charset="0"/>
              </a:rPr>
            </a:br>
            <a:r>
              <a:rPr kumimoji="0" lang="pl-PL" sz="3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Helvetica" charset="-18"/>
                <a:ea typeface="Calibri" pitchFamily="34" charset="0"/>
                <a:cs typeface="Times New Roman" pitchFamily="18" charset="0"/>
              </a:rPr>
              <a:t>Dowidzenia - </a:t>
            </a:r>
            <a:r>
              <a:rPr kumimoji="0" lang="pl-PL" sz="3600" b="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Helvetica" charset="-18"/>
                <a:ea typeface="Calibri" pitchFamily="34" charset="0"/>
                <a:cs typeface="Times New Roman" pitchFamily="18" charset="0"/>
              </a:rPr>
              <a:t>Adeus</a:t>
            </a:r>
            <a:endParaRPr kumimoji="0" lang="pl-PL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az 2" descr="Tłumaczenia język portugalski online - Berlig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708920"/>
            <a:ext cx="5112568" cy="3158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83568" y="836712"/>
            <a:ext cx="756084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600" b="1" dirty="0"/>
              <a:t>Język włoski - </a:t>
            </a:r>
            <a:r>
              <a:rPr lang="pl-PL" sz="3600" b="1" dirty="0" err="1"/>
              <a:t>Italian</a:t>
            </a:r>
            <a:r>
              <a:rPr lang="pl-PL" sz="3600" b="1" dirty="0"/>
              <a:t> </a:t>
            </a:r>
            <a:r>
              <a:rPr lang="pl-PL" sz="3600" b="1" dirty="0" err="1"/>
              <a:t>language</a:t>
            </a:r>
            <a:r>
              <a:rPr lang="pl-PL" sz="3600" dirty="0"/>
              <a:t/>
            </a:r>
            <a:br>
              <a:rPr lang="pl-PL" sz="3600" dirty="0"/>
            </a:br>
            <a:r>
              <a:rPr lang="pl-PL" sz="3600" dirty="0"/>
              <a:t>Dzień dobry - </a:t>
            </a:r>
            <a:r>
              <a:rPr lang="pl-PL" sz="3600" dirty="0" err="1"/>
              <a:t>Buona</a:t>
            </a:r>
            <a:r>
              <a:rPr lang="pl-PL" sz="3600" dirty="0"/>
              <a:t> </a:t>
            </a:r>
            <a:r>
              <a:rPr lang="pl-PL" sz="3600" dirty="0" err="1"/>
              <a:t>gnornata</a:t>
            </a:r>
            <a:r>
              <a:rPr lang="pl-PL" sz="3600" dirty="0"/>
              <a:t/>
            </a:r>
            <a:br>
              <a:rPr lang="pl-PL" sz="3600" dirty="0"/>
            </a:br>
            <a:r>
              <a:rPr lang="pl-PL" sz="3600" dirty="0"/>
              <a:t>Dowidzenia – </a:t>
            </a:r>
            <a:r>
              <a:rPr lang="pl-PL" sz="3600" dirty="0" err="1"/>
              <a:t>Addio</a:t>
            </a:r>
            <a:r>
              <a:rPr lang="pl-PL" sz="3600" dirty="0"/>
              <a:t> </a:t>
            </a:r>
          </a:p>
        </p:txBody>
      </p:sp>
      <p:pic>
        <p:nvPicPr>
          <p:cNvPr id="3" name="Obraz 2" descr="Tłumaczenia język włoski online - Berlig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924944"/>
            <a:ext cx="4824536" cy="2942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95536" y="916777"/>
            <a:ext cx="8424936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3600" b="1" i="1" u="none" strike="noStrike" cap="none" normalizeH="0" baseline="0" dirty="0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Arial" pitchFamily="34" charset="0"/>
                <a:cs typeface="Times New Roman" pitchFamily="18" charset="0"/>
              </a:rPr>
              <a:t>Przysłowia w różnych językach</a:t>
            </a:r>
            <a:endParaRPr kumimoji="0" lang="pl-PL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Przysłowia są mądrością narodów. Niekiedy ich odpowiedniki w innych językach są zbliżone, innym razem całkiem inne. Podczas, gdy my idziemy gęsiego, Francuzi maszerują </a:t>
            </a:r>
            <a:r>
              <a:rPr kumimoji="0" lang="pl-PL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à la file </a:t>
            </a:r>
            <a:r>
              <a:rPr kumimoji="0" lang="pl-PL" sz="3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indienne</a:t>
            </a:r>
            <a:r>
              <a:rPr kumimoji="0" lang="pl-PL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czyli po </a:t>
            </a:r>
            <a:r>
              <a:rPr kumimoji="0" lang="pl-PL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indiańsku</a:t>
            </a:r>
            <a:r>
              <a:rPr kumimoji="0" lang="pl-PL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pl-PL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827584" y="442779"/>
            <a:ext cx="7848872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42875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A4000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Where the devil cannot come, he will send a woman.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Où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le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diable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ne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peut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aller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mère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tâche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d’y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mander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2875" algn="l"/>
              </a:tabLst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Wo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Teufel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nicht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hinmag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schickt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altes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Weib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2875" algn="l"/>
              </a:tabLst>
            </a:pPr>
            <a:r>
              <a:rPr kumimoji="0" 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Gdzie diabeł nie może, tam babę pośle.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2875" algn="l"/>
              </a:tabLst>
            </a:pP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42875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A4000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Man proposes, God disposes.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L’homme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propose, et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Dieu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dispose.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Mensch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denkt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Gott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lenkt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2875" algn="l"/>
              </a:tabLst>
            </a:pPr>
            <a:r>
              <a:rPr kumimoji="0" 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Człowiek strzela, Pan Bóg kule nosi.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2875" algn="l"/>
              </a:tabLst>
            </a:pP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42875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A4000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God stays long, but strikes at last.</a:t>
            </a: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2875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La justice de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Dieu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a des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pieds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de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plomb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8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Gott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kommt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langsam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aber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gewiss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6591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2875" algn="l"/>
              </a:tabLst>
            </a:pPr>
            <a:r>
              <a:rPr kumimoji="0" 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Pan Bóg nierychliwy, ale sprawiedliwy</a:t>
            </a: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2875" algn="l"/>
              </a:tabLst>
            </a:pP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</TotalTime>
  <Words>265</Words>
  <Application>Microsoft Office PowerPoint</Application>
  <PresentationFormat>Pokaz na ekranie (4:3)</PresentationFormat>
  <Paragraphs>32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Motyw pakietu Office</vt:lpstr>
      <vt:lpstr>Slajd 1</vt:lpstr>
      <vt:lpstr>Slajd 2</vt:lpstr>
      <vt:lpstr>Język hiszpański – Spanish language Dzień dobry - Buenos Dias Dobranoc - Buenas noches 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Agnieszka</dc:creator>
  <cp:lastModifiedBy>Agnieszka</cp:lastModifiedBy>
  <cp:revision>20</cp:revision>
  <dcterms:created xsi:type="dcterms:W3CDTF">2020-09-26T16:27:14Z</dcterms:created>
  <dcterms:modified xsi:type="dcterms:W3CDTF">2020-09-26T17:08:17Z</dcterms:modified>
</cp:coreProperties>
</file>