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A87F0E-4170-434F-93D7-414C582B8A6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31A7FA-D72F-4D78-8972-9C46C20D14E7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pl-PL" dirty="0" smtClean="0"/>
              <a:t>Języki w Europie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762500" cy="4467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7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34336" cy="62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1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Około 215 milionów </a:t>
            </a:r>
            <a:r>
              <a:rPr lang="pl-PL" dirty="0" err="1" smtClean="0"/>
              <a:t>Europejczykówbgłównie</a:t>
            </a:r>
            <a:r>
              <a:rPr lang="pl-PL" dirty="0" smtClean="0"/>
              <a:t> w Europie Zachodniej i Południowej jest rodzimymi użytkownikami </a:t>
            </a:r>
            <a:r>
              <a:rPr lang="pl-PL" b="1" dirty="0" smtClean="0">
                <a:solidFill>
                  <a:srgbClr val="FF0000"/>
                </a:solidFill>
              </a:rPr>
              <a:t>języków romańskich </a:t>
            </a:r>
            <a:r>
              <a:rPr lang="pl-PL" dirty="0" smtClean="0"/>
              <a:t>, największe grupy, w tym francuski ( ok. 72 mln), włoski ( ok. 65 mln), hiszpański ( ok. 40 mln), rumuński ( ok. . 24 mln), portugalski ( ok. 10 mln), kataloński ( ok. 9 mln), sycylijski ( ok. 5 mln, również zaliczany do włoskiego), język wenecki ( ok. 4 mln), galicyjski ( ok. 2 mln) , Sardynia ( ok. 1 mln), </a:t>
            </a:r>
            <a:r>
              <a:rPr lang="pl-PL" dirty="0" err="1" smtClean="0"/>
              <a:t>Oksytan</a:t>
            </a:r>
            <a:r>
              <a:rPr lang="pl-PL" dirty="0" smtClean="0"/>
              <a:t> ( ok. 500 000)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834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17584" cy="494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30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Języki bałtyckie </a:t>
            </a:r>
            <a:r>
              <a:rPr lang="pl-PL" dirty="0" smtClean="0"/>
              <a:t>– grupa języków w obrębie języków indoeuropejskich, którymi w przeszłości posługiwali się Bałtowie na terenach od ujścia Wisły po południowe granice dzisiejszej Estonii (północne krańce łotewskiej krainy zwanej </a:t>
            </a:r>
            <a:r>
              <a:rPr lang="pl-PL" dirty="0" err="1" smtClean="0"/>
              <a:t>Liwonią</a:t>
            </a:r>
            <a:r>
              <a:rPr lang="pl-PL" dirty="0" smtClean="0"/>
              <a:t>).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428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238328" cy="592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72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Języki celtyckie </a:t>
            </a:r>
            <a:r>
              <a:rPr lang="pl-PL" dirty="0" smtClean="0"/>
              <a:t>– grupa językowa w obrębie języków indoeuropejskich, wywodząca się z rekonstruowanego języka </a:t>
            </a:r>
            <a:r>
              <a:rPr lang="pl-PL" dirty="0" err="1" smtClean="0"/>
              <a:t>praceltyckiego</a:t>
            </a:r>
            <a:r>
              <a:rPr lang="pl-PL" dirty="0" smtClean="0"/>
              <a:t>. Określenia „celtyckie” wobec tych języków użył po raz pierwszy Edward </a:t>
            </a:r>
            <a:r>
              <a:rPr lang="pl-PL" dirty="0" err="1" smtClean="0"/>
              <a:t>Lhuyd</a:t>
            </a:r>
            <a:r>
              <a:rPr lang="pl-PL" dirty="0" smtClean="0"/>
              <a:t> w 1707. Języków celtyckich dawniej używano na rozległym obszarze, obejmującym znaczne połacie zachodniej i południowej Europy oraz Azję Mniejszą, obecnie jednak mówi się nimi w peryferyjnych regionach Wysp Brytyjskich i zachodniej Bretanii, a także w skupiskach mniejszości </a:t>
            </a:r>
            <a:r>
              <a:rPr lang="pl-PL" dirty="0" err="1" smtClean="0"/>
              <a:t>celtyckojęzycznych</a:t>
            </a:r>
            <a:r>
              <a:rPr lang="pl-PL" dirty="0" smtClean="0"/>
              <a:t> na innych kontynentach.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219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6215"/>
            <a:ext cx="45216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7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CIEKAWOSTKI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 smtClean="0"/>
              <a:t>W samej Europie funkcjonuje około 225 rodzimych  języków, co stanowi mniej więcej 3% liczby wszystkich języków świata.</a:t>
            </a:r>
          </a:p>
          <a:p>
            <a:r>
              <a:rPr lang="pl-PL" sz="2000" dirty="0" smtClean="0"/>
              <a:t>Zakres słownictwa wielu języków obejmuje 50 000 lub więcej słów, lecz poszczególni użytkownicy  języków zazwyczaj znają i wykorzystują ledwie ułamek całkowitego zasobu słów – w codziennych rozmowach ludzie cały czas stosują te same kilkaset słów.</a:t>
            </a:r>
          </a:p>
          <a:p>
            <a:r>
              <a:rPr lang="pl-PL" sz="2000" dirty="0" smtClean="0"/>
              <a:t>Języki pozostają ze sobą w nieustającej interakcji, wpływając na siebie wzajemnie na wiele sposobów: język angielski czerpał niegdyś liczne zapożyczenia wyrazów i sformułowania z  innych języków, dzisiaj zaś języki europejskie zapożyczają   wiele słów z języka angielskiego.</a:t>
            </a:r>
          </a:p>
          <a:p>
            <a:r>
              <a:rPr lang="pl-PL" sz="2000" dirty="0" smtClean="0"/>
              <a:t>W pierwszym roku życia dziecko wydaje szeroką gamę dźwięków: w końcu pierwszego roku życia pojawiają się pierwsze zrozumiałe słowa;  w wieku trzech lat dziecko formułuje zdania złożone, a w wieku lat pięciu dysponuje już zasobem kilku tysięcy słów.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0408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pl-PL" sz="2000" dirty="0" smtClean="0"/>
              <a:t>Język ojczysty to zazwyczaj język, który znamy  najlepiej i najczęściej z niego korzystamy. . Istnieją jednak osoby „doskonale dwujęzyczne”, które potrafią posługiwać się równie biegle dwoma językami.  Zazwyczaj jednak osoby dwujęzyczne nie wykazują się idealną biegłością w obu językach.</a:t>
            </a:r>
          </a:p>
          <a:p>
            <a:r>
              <a:rPr lang="pl-PL" sz="2000" dirty="0" smtClean="0"/>
              <a:t>Języki są ze sobą powiązane w taki sam sposób, jak powiązani są członkowie rodziny. Większość języków europejskich należy do wielkiej rodziny indoeuropejskiej.</a:t>
            </a:r>
          </a:p>
          <a:p>
            <a:r>
              <a:rPr lang="pl-PL" sz="2000" dirty="0" smtClean="0"/>
              <a:t>Większość języków Europy podzielić można na trzy rodziny: języki germańskie, romańskie i słowiańskie.</a:t>
            </a:r>
          </a:p>
          <a:p>
            <a:r>
              <a:rPr lang="pl-PL" sz="2000" dirty="0" smtClean="0"/>
              <a:t>Rodzina języków germańskich obejmuje między innymi języki duński, norweski, szwedzki, islandzki, niemiecki, niderlandzki, angielski i jidysz.</a:t>
            </a:r>
          </a:p>
          <a:p>
            <a:r>
              <a:rPr lang="pl-PL" sz="2000" dirty="0" smtClean="0"/>
              <a:t>Rodzina języków romańskich obejmuje między innymi język włoski, francuski, hiszpański, portugalski i rumuński.</a:t>
            </a:r>
          </a:p>
          <a:p>
            <a:r>
              <a:rPr lang="pl-PL" sz="2000" dirty="0" smtClean="0"/>
              <a:t>Rodzina języków słowiańskich obejmuje między innymi język rosyjski, ukraiński, białoruski, polski, czeski, słowacki, słoweński, serbski, chorwacki, macedoński i bułgarski.</a:t>
            </a:r>
          </a:p>
          <a:p>
            <a:r>
              <a:rPr lang="pl-PL" sz="2000" dirty="0" smtClean="0"/>
              <a:t>Większość języków europejskich opiera się na alfabecie łacińskim. Niektóre języki słowiańskie opierają się na cyrylicy. Grecki, jidysz, ormiański i gruziński posiadają własny alfabet.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174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01622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Rosja (148 milionów mieszkańców) może poszczycić się największą liczbą używanych na jej terytorium języków: w zależności od zastosowanych kryteriów jest ich od 130 do 200.</a:t>
            </a:r>
          </a:p>
          <a:p>
            <a:r>
              <a:rPr lang="pl-PL" sz="2000" dirty="0" smtClean="0"/>
              <a:t>W większości krajów Europy istnieje kilka języków regionalnych czy języków mniejszości – niektóre z nich zyskały nawet status oficjalny.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154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Podział języków europejskich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Większość języków Europy należy do rodziny języków indoeuropejskich . Z całej populacji europejskiej liczącej 744 mln. Około 94% to rodzimi użytkownicy języka indoeuropejskiego. W indoeuropejskim trzy największe to romański , słowiański i germański, z których każdy liczy ponad 200 milionów osób, z których każdy stanowi blisko 90% Europejczyków. Mniejsze indoeuropejskie występujące w Europie obejmują helleńskie ( greckie), bałtyckie, albańskie, indoaryjskie ( romskie) i celtyckie.</a:t>
            </a:r>
          </a:p>
          <a:p>
            <a:endParaRPr lang="pl-PL" dirty="0" smtClean="0"/>
          </a:p>
          <a:p>
            <a:r>
              <a:rPr lang="pl-PL" dirty="0" smtClean="0"/>
              <a:t>Spośród około 45 milionów Europejczyków mówiących językami nieindoeuropejskimi, większość mówi językami z rodzin uralskich lub tureckich. Imigracja przyniosła spore społeczności użytkowników języków afrykańskich i azjatyckich, które stanowią około 4% populacji, przy czym najczęściej mówi się po arabsku .</a:t>
            </a:r>
          </a:p>
          <a:p>
            <a:endParaRPr lang="pl-PL" dirty="0" smtClean="0"/>
          </a:p>
          <a:p>
            <a:r>
              <a:rPr lang="pl-PL" dirty="0" smtClean="0"/>
              <a:t>Pięć języków ma w Europie ponad 50 milionów rodzimych użytkowników języka: francuski , włoski , niemiecki , angielski i rosyjski . Podczas gdy rosyjski ma największą liczbę rodzimych użytkowników języka (ponad 100 milionów w Europie), angielski ma łącznie największą liczbę użytkowników, w tym około 200 milionów osób posługujących się angielskim jako drugim lub obcym językiem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99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 smtClean="0"/>
          </a:p>
          <a:p>
            <a:pPr algn="just"/>
            <a:r>
              <a:rPr lang="pl-PL" dirty="0" smtClean="0"/>
              <a:t>Języki germańskie.</a:t>
            </a:r>
          </a:p>
          <a:p>
            <a:pPr algn="just"/>
            <a:r>
              <a:rPr lang="pl-PL" dirty="0" smtClean="0"/>
              <a:t>Języki słowiańskie.</a:t>
            </a:r>
          </a:p>
          <a:p>
            <a:pPr algn="just"/>
            <a:r>
              <a:rPr lang="pl-PL" dirty="0" smtClean="0"/>
              <a:t>Języki romańskie.</a:t>
            </a:r>
          </a:p>
          <a:p>
            <a:pPr algn="just"/>
            <a:r>
              <a:rPr lang="pl-PL" dirty="0" smtClean="0"/>
              <a:t>Języki bałtyckie.</a:t>
            </a:r>
          </a:p>
          <a:p>
            <a:pPr algn="just"/>
            <a:r>
              <a:rPr lang="pl-PL" dirty="0" smtClean="0"/>
              <a:t>Języki celtyckie.</a:t>
            </a:r>
          </a:p>
          <a:p>
            <a:pPr algn="just"/>
            <a:r>
              <a:rPr lang="pl-PL" dirty="0" smtClean="0"/>
              <a:t>Języki północnokaukaskie.</a:t>
            </a:r>
          </a:p>
          <a:p>
            <a:pPr algn="just"/>
            <a:r>
              <a:rPr lang="pl-PL" dirty="0" smtClean="0"/>
              <a:t>Języki nieindoeuropejskie (baskijski, węgierski, fiński, estoński, karelski, lapoński, turecki, maltański)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019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b="1" dirty="0" smtClean="0">
                <a:solidFill>
                  <a:srgbClr val="FF0000"/>
                </a:solidFill>
              </a:rPr>
              <a:t>językach germańskich </a:t>
            </a:r>
            <a:r>
              <a:rPr lang="pl-PL" dirty="0" smtClean="0"/>
              <a:t>tworzą przeważającą rodzinę językową w Zachodniej, Północnej i Europie Środkowej. Szacuje się, że 210 milionów Europejczyków jest rodzimymi użytkownikami języków germańskich, z których największe grupy to niemiecki ( ok. 95 mln), angielski ( ok. 70 mln), niderlandzki ( ok. 24 mln), szwedzki ( ok. 10 mln), duński ( ok. 6 mln) i norweski ( ok. 5 mln).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13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446591" cy="597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58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Języki słowiańskie </a:t>
            </a:r>
            <a:r>
              <a:rPr lang="pl-PL" dirty="0" smtClean="0"/>
              <a:t>są używane na dużych obszarach Europy Południowej, Środkowej i Wschodniej . Szacuje się, że 250 mln Europejczyków jest rodzimymi użytkownikami języków słowiańskich, z których największe grupy to rosyjski ( ok. 110 mln w europejskiej Rosji i sąsiednich częściach Europy Wschodniej, rosyjski stanowiący największą społeczność językową w Europie), polski ( ok. 55 mln), Ukraiński ( ok. 40 mln), serbsko-chorwacki ( ok. 21 mln), czeski ( ok. 11 mln), bułgarski ( ok. 9 mln), słowacki ( ok. 5 mln) białoruski i słoweński (po ok. 3 mln) ) i macedoński ( ok. 2 miliony).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664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1000</Words>
  <Application>Microsoft Office PowerPoint</Application>
  <PresentationFormat>Pokaz na ekranie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Języki w Europie</vt:lpstr>
      <vt:lpstr>CIEKAWOSTKI</vt:lpstr>
      <vt:lpstr>Prezentacja programu PowerPoint</vt:lpstr>
      <vt:lpstr>Prezentacja programu PowerPoint</vt:lpstr>
      <vt:lpstr>Podział języków europejskich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Języki w Europie</dc:title>
  <dc:creator>Paweł Janusz</dc:creator>
  <cp:lastModifiedBy>Paweł Janusz</cp:lastModifiedBy>
  <cp:revision>8</cp:revision>
  <dcterms:created xsi:type="dcterms:W3CDTF">2020-09-24T18:59:38Z</dcterms:created>
  <dcterms:modified xsi:type="dcterms:W3CDTF">2020-09-24T19:57:09Z</dcterms:modified>
</cp:coreProperties>
</file>