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94660"/>
  </p:normalViewPr>
  <p:slideViewPr>
    <p:cSldViewPr>
      <p:cViewPr varScale="1">
        <p:scale>
          <a:sx n="83" d="100"/>
          <a:sy n="83" d="100"/>
        </p:scale>
        <p:origin x="-792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E8D6-D9E5-4A90-9163-A0A145B87432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8D07-A7FA-488E-B1C5-7964CE977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21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88D07-A7FA-488E-B1C5-7964CE977D8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3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88D07-A7FA-488E-B1C5-7964CE977D8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20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FA20CB1-6DDE-413A-A026-A7D353D5D169}" type="datetimeFigureOut">
              <a:rPr lang="pl-PL" smtClean="0"/>
              <a:t>21.09.2020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055A69F-B1CF-474F-BC26-F42292993295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Kraje anglojęzyczne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Aleksandra Jurkiewicz</a:t>
            </a:r>
          </a:p>
          <a:p>
            <a:r>
              <a:rPr lang="pl-PL" dirty="0" err="1" smtClean="0"/>
              <a:t>Kl</a:t>
            </a:r>
            <a:r>
              <a:rPr lang="pl-PL" dirty="0" smtClean="0"/>
              <a:t> VI 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30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3672408"/>
          </a:xfrm>
        </p:spPr>
        <p:txBody>
          <a:bodyPr/>
          <a:lstStyle/>
          <a:p>
            <a:r>
              <a:rPr lang="pl-PL" sz="2800" dirty="0" smtClean="0"/>
              <a:t>A teraz kilka ciekawostek o krajach </a:t>
            </a:r>
            <a:r>
              <a:rPr lang="pl-PL" sz="2800" dirty="0"/>
              <a:t>anglojęzycznych.</a:t>
            </a:r>
            <a:br>
              <a:rPr lang="pl-PL" sz="2800" dirty="0"/>
            </a:br>
            <a:r>
              <a:rPr lang="pl-PL" sz="2800" dirty="0"/>
              <a:t>W Wielkiej Brytanii legalne jest, by dzieci powyżej 5 roku życia mogły spożywać alkohol w domu, bądź w innych pomieszczeniach </a:t>
            </a:r>
            <a:r>
              <a:rPr lang="pl-PL" sz="2800" dirty="0" smtClean="0"/>
              <a:t>prywatnych.</a:t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464496" cy="29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0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2448272"/>
          </a:xfrm>
        </p:spPr>
        <p:txBody>
          <a:bodyPr/>
          <a:lstStyle/>
          <a:p>
            <a:r>
              <a:rPr lang="pl-PL" sz="4400" dirty="0"/>
              <a:t>W Londynie nielegalne jest umrzeć w gmachu parlamentu.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2646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7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3168352"/>
          </a:xfrm>
        </p:spPr>
        <p:txBody>
          <a:bodyPr/>
          <a:lstStyle/>
          <a:p>
            <a:r>
              <a:rPr lang="pl-PL" dirty="0"/>
              <a:t>Niewolnictwo nie było uznawane za ustawowe przestępstwo aż do 6 kwietnia 2010 roku.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7755200" cy="2664296"/>
          </a:xfrm>
        </p:spPr>
        <p:txBody>
          <a:bodyPr/>
          <a:lstStyle/>
          <a:p>
            <a:r>
              <a:rPr lang="pl-PL" sz="3200" dirty="0"/>
              <a:t>W XVI wieku Londyńskie prawo zabraniało bicia żon po godzinie 21, ponieważ hałas towarzyszący przemocy zaburzał sen sąsiadów.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429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8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980728"/>
            <a:ext cx="7543800" cy="2088232"/>
          </a:xfrm>
        </p:spPr>
        <p:txBody>
          <a:bodyPr/>
          <a:lstStyle/>
          <a:p>
            <a:r>
              <a:rPr lang="pl-PL" sz="4000" dirty="0"/>
              <a:t>Ponieważ wszystkie paszporty w Wielkiej Brytanii wydawane są w imieniu królowej Elżbiety II, ona sama go nie posiada.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57601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0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3096344"/>
          </a:xfrm>
        </p:spPr>
        <p:txBody>
          <a:bodyPr/>
          <a:lstStyle/>
          <a:p>
            <a:r>
              <a:rPr lang="pl-PL" sz="3600" dirty="0"/>
              <a:t>Jajka pochodzące z USA są nielegalne w Wielkiej Brytanii ponieważ są myte, natomiast brytyjskie jajka są nielegalne w USA, ponieważ nie są poddawane </a:t>
            </a:r>
            <a:r>
              <a:rPr lang="pl-PL" sz="3600" dirty="0" smtClean="0"/>
              <a:t>oczyszczaniu</a:t>
            </a:r>
            <a:endParaRPr lang="pl-PL" sz="3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6672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2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2808312"/>
          </a:xfrm>
        </p:spPr>
        <p:txBody>
          <a:bodyPr/>
          <a:lstStyle/>
          <a:p>
            <a:r>
              <a:rPr lang="pl-PL" sz="3200" dirty="0"/>
              <a:t>Spożywanie alkoholu w parlamencie brytyjskim jest zabronione z jednym wyjątkiem, mianowicie kanclerz może pić podczas realizacji rocznego sprawozdania budżetowego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2976"/>
            <a:ext cx="7620000" cy="2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74106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6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2780928"/>
            <a:ext cx="7543800" cy="1368152"/>
          </a:xfrm>
        </p:spPr>
        <p:txBody>
          <a:bodyPr/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  </a:t>
            </a:r>
            <a:r>
              <a:rPr lang="pl-PL" dirty="0" smtClean="0"/>
              <a:t>Dziękuje za uwagę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31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 krajów anglojęzycznych zaliczamy wszystkie te, w których językiem urzędowym jest język angielski.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7560840" cy="2376264"/>
          </a:xfrm>
          <a:prstGeom prst="rect">
            <a:avLst/>
          </a:prstGeom>
          <a:solidFill>
            <a:srgbClr val="FF66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77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48" y="1196752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96136" y="685800"/>
            <a:ext cx="3096344" cy="5623520"/>
          </a:xfrm>
        </p:spPr>
        <p:txBody>
          <a:bodyPr>
            <a:normAutofit/>
          </a:bodyPr>
          <a:lstStyle/>
          <a:p>
            <a:r>
              <a:rPr lang="pl-PL" dirty="0" smtClean="0"/>
              <a:t>Anglia (ang. England) – kraj stanowiący część Zjednoczonego Królestwa Wielkiej Brytanii i Irlandii Północnej. W przeszłości był niezależnym królestwem. Ma granice lądowe z Walią na zachodzie i Szkocją na północy. Kraj jest oblewany przez Morze Celtyckie i Morze Irlandzkie. Od kontynentalnej części Europy oddzielony jest kanałem La Manche i Morzem Północnym. Stolicą Anglii jest Londyn. Panuje w niej królowa brytyjska Elżbieta II. Populacja kraju to ponad 53 miliony osób, większość z nich mieszka w stolicy i innych aglomeracjach.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ANGLIA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06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" y="1268760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24128" y="1484784"/>
            <a:ext cx="2520280" cy="3888431"/>
          </a:xfrm>
        </p:spPr>
        <p:txBody>
          <a:bodyPr>
            <a:noAutofit/>
          </a:bodyPr>
          <a:lstStyle/>
          <a:p>
            <a:r>
              <a:rPr lang="pl-PL" sz="2000" dirty="0" smtClean="0"/>
              <a:t>Irlandia (irl. </a:t>
            </a:r>
            <a:r>
              <a:rPr lang="pl-PL" sz="2000" dirty="0" err="1" smtClean="0"/>
              <a:t>Éire</a:t>
            </a:r>
            <a:r>
              <a:rPr lang="pl-PL" sz="2000" dirty="0" smtClean="0"/>
              <a:t>, ang. </a:t>
            </a:r>
            <a:r>
              <a:rPr lang="pl-PL" sz="2000" dirty="0" err="1" smtClean="0"/>
              <a:t>Ireland</a:t>
            </a:r>
            <a:r>
              <a:rPr lang="pl-PL" sz="2000" dirty="0" smtClean="0"/>
              <a:t> wymowa i) , nieoficjalnie Republika Irlandii (irl. </a:t>
            </a:r>
            <a:r>
              <a:rPr lang="pl-PL" sz="2000" dirty="0" err="1" smtClean="0"/>
              <a:t>Poblacht</a:t>
            </a:r>
            <a:r>
              <a:rPr lang="pl-PL" sz="2000" dirty="0" smtClean="0"/>
              <a:t> na </a:t>
            </a:r>
            <a:r>
              <a:rPr lang="pl-PL" sz="2000" dirty="0" err="1" smtClean="0"/>
              <a:t>hÉireann</a:t>
            </a:r>
            <a:r>
              <a:rPr lang="pl-PL" sz="2000" dirty="0" smtClean="0"/>
              <a:t> wymowa i, ang. Republic of </a:t>
            </a:r>
            <a:r>
              <a:rPr lang="pl-PL" sz="2000" dirty="0" err="1" smtClean="0"/>
              <a:t>Ireland</a:t>
            </a:r>
            <a:r>
              <a:rPr lang="pl-PL" sz="2000" dirty="0" smtClean="0"/>
              <a:t>) – państwo wyspiarskie w zachodniej części Europy, zajmujące większość terytorium wyspy Irlandia, członek Unii Europejskiej.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IRLANDIA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26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" y="1412776"/>
            <a:ext cx="434340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52120" y="685800"/>
            <a:ext cx="3240360" cy="5335488"/>
          </a:xfrm>
        </p:spPr>
        <p:txBody>
          <a:bodyPr>
            <a:noAutofit/>
          </a:bodyPr>
          <a:lstStyle/>
          <a:p>
            <a:r>
              <a:rPr lang="pl-PL" sz="2000" dirty="0" smtClean="0"/>
              <a:t>Szkocja (</a:t>
            </a:r>
            <a:r>
              <a:rPr lang="pl-PL" sz="2000" dirty="0" err="1" smtClean="0"/>
              <a:t>gael</a:t>
            </a:r>
            <a:r>
              <a:rPr lang="pl-PL" sz="2000" dirty="0" smtClean="0"/>
              <a:t>. Alba, wym. Scotland) – kraj stanowiący część Zjednoczonego Królestwa Wielkiej Brytanii i Irlandii </a:t>
            </a:r>
            <a:r>
              <a:rPr lang="pl-PL" sz="2000" dirty="0" err="1" smtClean="0"/>
              <a:t>Północnej.W</a:t>
            </a:r>
            <a:r>
              <a:rPr lang="pl-PL" sz="2000" dirty="0" smtClean="0"/>
              <a:t> przeszłości był niezależnym królestwem. Obejmuje północną część wyspy Wielkiej Brytanii oraz archipelagi: Hebrydy, Orkady i Szetlandy. Na południu graniczy z Anglią. Krajobraz w przeważającej części wyżynny i górski. Klimat umiarkowanie ciepły, wybitnie morski. Stolicą Szkocji jest Edynburg, a największym miastem Glasgow.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078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9525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3177480" cy="5119463"/>
          </a:xfrm>
        </p:spPr>
        <p:txBody>
          <a:bodyPr>
            <a:noAutofit/>
          </a:bodyPr>
          <a:lstStyle/>
          <a:p>
            <a:r>
              <a:rPr lang="pl-PL" sz="2000" dirty="0" smtClean="0"/>
              <a:t>Malta, Republika Malty (</a:t>
            </a:r>
            <a:r>
              <a:rPr lang="pl-PL" sz="2000" dirty="0" err="1" smtClean="0"/>
              <a:t>malt</a:t>
            </a:r>
            <a:r>
              <a:rPr lang="pl-PL" sz="2000" dirty="0" smtClean="0"/>
              <a:t>. </a:t>
            </a:r>
            <a:r>
              <a:rPr lang="pl-PL" sz="2000" dirty="0" err="1" smtClean="0"/>
              <a:t>Repubblika</a:t>
            </a:r>
            <a:r>
              <a:rPr lang="pl-PL" sz="2000" dirty="0" smtClean="0"/>
              <a:t> ta’ Malta, ang. Republic of Malta) – wyspiarskie państwo-miasto położone w Europie Południowej, na Morzu Śródziemnym, 81 km na południe od Włoch. Obejmuje cały archipelag Wysp Maltańskich, jednakże większość ludności mieszka na głównej wyspie, w zespole miejskim Valletty– stolicy Malty, w 2018 r. Europejskiej Stolicy Kultury.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MALTA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643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097280"/>
            <a:ext cx="434340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2961456" cy="51194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Walia (wal. </a:t>
            </a:r>
            <a:r>
              <a:rPr lang="pl-PL" sz="2000" dirty="0" err="1" smtClean="0"/>
              <a:t>Cymru</a:t>
            </a:r>
            <a:r>
              <a:rPr lang="pl-PL" sz="2000" dirty="0" smtClean="0"/>
              <a:t>, wym.  i ang. </a:t>
            </a:r>
            <a:r>
              <a:rPr lang="pl-PL" sz="2000" dirty="0" err="1" smtClean="0"/>
              <a:t>Wales</a:t>
            </a:r>
            <a:r>
              <a:rPr lang="pl-PL" sz="2000" dirty="0" smtClean="0"/>
              <a:t>) – kraj stanowiący część Zjednoczonego Królestwa Wielkiej Brytanii i Irlandii Północnej. Także celtycka kraina historyczna. Kraj jest położony w południowo-zachodniej części wyspy Wielka Brytania, na zachód od Anglii, nad Morzem Irlandzkim i Celtyckim. Stolicą Walii jest Cardiff.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WALIA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735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4450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2961456" cy="5767535"/>
          </a:xfrm>
        </p:spPr>
        <p:txBody>
          <a:bodyPr>
            <a:normAutofit/>
          </a:bodyPr>
          <a:lstStyle/>
          <a:p>
            <a:r>
              <a:rPr lang="pl-PL" dirty="0" smtClean="0"/>
              <a:t>Gibraltar (zniekształcone </a:t>
            </a:r>
            <a:r>
              <a:rPr lang="ar-AE" dirty="0" smtClean="0"/>
              <a:t>– </a:t>
            </a:r>
            <a:r>
              <a:rPr lang="pl-PL" dirty="0" err="1" smtClean="0"/>
              <a:t>Dżabal</a:t>
            </a:r>
            <a:r>
              <a:rPr lang="pl-PL" dirty="0" smtClean="0"/>
              <a:t> </a:t>
            </a:r>
            <a:r>
              <a:rPr lang="pl-PL" dirty="0" err="1" smtClean="0"/>
              <a:t>Tarik</a:t>
            </a:r>
            <a:r>
              <a:rPr lang="pl-PL" dirty="0" smtClean="0"/>
              <a:t>, „góra </a:t>
            </a:r>
            <a:r>
              <a:rPr lang="pl-PL" dirty="0" err="1" smtClean="0"/>
              <a:t>Tarika</a:t>
            </a:r>
            <a:r>
              <a:rPr lang="pl-PL" dirty="0" smtClean="0"/>
              <a:t>”) – brytyjskie terytorium zamorskie na południowym wybrzeżu Półwyspu Iberyjskiego, u wyjścia Morza Śródziemnego na Ocean Atlantycki; zajmuje powierzchnię 6,55 km², od północy graniczy z hiszpańską prowincją Kadyks. Charakterystycznym obiektem górującym nad terytorium jest Skała Gibraltarska. W przeszłości ważna baza </a:t>
            </a:r>
            <a:r>
              <a:rPr lang="pl-PL" dirty="0" err="1" smtClean="0"/>
              <a:t>Royal</a:t>
            </a:r>
            <a:r>
              <a:rPr lang="pl-PL" dirty="0" smtClean="0"/>
              <a:t> </a:t>
            </a:r>
            <a:r>
              <a:rPr lang="pl-PL" dirty="0" err="1" smtClean="0"/>
              <a:t>Navy</a:t>
            </a:r>
            <a:r>
              <a:rPr lang="pl-PL" dirty="0" smtClean="0"/>
              <a:t>, obecnie gospodarka terytorium bazuje głównie na turystyce, handlu, usługach finansowych, sektorze żeglugi morskiej oraz podatku od zakładów bukmacherskich.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GIBLARTAR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653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4450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3249488" cy="5695527"/>
          </a:xfrm>
        </p:spPr>
        <p:txBody>
          <a:bodyPr>
            <a:normAutofit/>
          </a:bodyPr>
          <a:lstStyle/>
          <a:p>
            <a:r>
              <a:rPr lang="pl-PL" dirty="0" smtClean="0"/>
              <a:t>Wyspa Man (ang. </a:t>
            </a:r>
            <a:r>
              <a:rPr lang="pl-PL" dirty="0" err="1" smtClean="0"/>
              <a:t>Isle</a:t>
            </a:r>
            <a:r>
              <a:rPr lang="pl-PL" dirty="0" smtClean="0"/>
              <a:t> of Man, manx </a:t>
            </a:r>
            <a:r>
              <a:rPr lang="pl-PL" dirty="0" err="1" smtClean="0"/>
              <a:t>Ellan</a:t>
            </a:r>
            <a:r>
              <a:rPr lang="pl-PL" dirty="0" smtClean="0"/>
              <a:t> </a:t>
            </a:r>
            <a:r>
              <a:rPr lang="pl-PL" dirty="0" err="1" smtClean="0"/>
              <a:t>Vannin</a:t>
            </a:r>
            <a:r>
              <a:rPr lang="pl-PL" dirty="0" smtClean="0"/>
              <a:t>, </a:t>
            </a:r>
            <a:r>
              <a:rPr lang="pl-PL" dirty="0" err="1" smtClean="0"/>
              <a:t>Mannin</a:t>
            </a:r>
            <a:r>
              <a:rPr lang="pl-PL" dirty="0" smtClean="0"/>
              <a:t>) – dependencja korony brytyjskiej znajdująca się na wyspie Man, należącej do archipelagu Wysp Brytyjskich i położonej na Morzu Irlandzkim między Wielką Brytanią a Irlandią. Jako terytorium nie jest prawnie częścią Zjednoczonego Królestwa Wielkiej Brytanii i Irlandii Północnej ani Unii Europejskiej]. Obywatele Man nie mają reprezentacji w unijnych procesach prawotwórczych, korzystać mogą jednak z części praw przyznanych na mocy obywatelstwa UE.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WYSPA MAN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225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82</TotalTime>
  <Words>649</Words>
  <Application>Microsoft Office PowerPoint</Application>
  <PresentationFormat>Pokaz na ekranie (4:3)</PresentationFormat>
  <Paragraphs>28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Elementarny</vt:lpstr>
      <vt:lpstr>Kraje anglojęzyczne</vt:lpstr>
      <vt:lpstr>Do krajów anglojęzycznych zaliczamy wszystkie te, w których językiem urzędowym jest język angielski.</vt:lpstr>
      <vt:lpstr>ANGLIA</vt:lpstr>
      <vt:lpstr>IRLANDIA</vt:lpstr>
      <vt:lpstr>SZKOCJA</vt:lpstr>
      <vt:lpstr>MALTA</vt:lpstr>
      <vt:lpstr>WALIA</vt:lpstr>
      <vt:lpstr>GIBLARTAR</vt:lpstr>
      <vt:lpstr>WYSPA MAN</vt:lpstr>
      <vt:lpstr>A teraz kilka ciekawostek o krajach anglojęzycznych. W Wielkiej Brytanii legalne jest, by dzieci powyżej 5 roku życia mogły spożywać alkohol w domu, bądź w innych pomieszczeniach prywatnych. </vt:lpstr>
      <vt:lpstr>W Londynie nielegalne jest umrzeć w gmachu parlamentu.</vt:lpstr>
      <vt:lpstr>Niewolnictwo nie było uznawane za ustawowe przestępstwo aż do 6 kwietnia 2010 roku.</vt:lpstr>
      <vt:lpstr>W XVI wieku Londyńskie prawo zabraniało bicia żon po godzinie 21, ponieważ hałas towarzyszący przemocy zaburzał sen sąsiadów.</vt:lpstr>
      <vt:lpstr>Ponieważ wszystkie paszporty w Wielkiej Brytanii wydawane są w imieniu królowej Elżbiety II, ona sama go nie posiada.</vt:lpstr>
      <vt:lpstr>Jajka pochodzące z USA są nielegalne w Wielkiej Brytanii ponieważ są myte, natomiast brytyjskie jajka są nielegalne w USA, ponieważ nie są poddawane oczyszczaniu</vt:lpstr>
      <vt:lpstr>Spożywanie alkoholu w parlamencie brytyjskim jest zabronione z jednym wyjątkiem, mianowicie kanclerz może pić podczas realizacji rocznego sprawozdania budżetowego</vt:lpstr>
      <vt:lpstr>Prezentacja programu PowerPoint</vt:lpstr>
      <vt:lpstr>  Dziękuje za uwagę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Kraje anglojęzyczne</dc:title>
  <dc:creator>Kowalski Ryszard</dc:creator>
  <cp:lastModifiedBy>Kowalski Ryszard</cp:lastModifiedBy>
  <cp:revision>8</cp:revision>
  <dcterms:created xsi:type="dcterms:W3CDTF">2020-09-21T16:16:00Z</dcterms:created>
  <dcterms:modified xsi:type="dcterms:W3CDTF">2020-09-21T17:38:32Z</dcterms:modified>
</cp:coreProperties>
</file>