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g9b29e50cca_5_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5" name="Google Shape;105;g9b29e50cca_5_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9b29e50cca_0_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9b29e50cca_0_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9b29e50cca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9b29e50cca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9b29e50cca_0_1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9b29e50cca_0_1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9b29e50cca_0_19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9b29e50cca_0_19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9b29e50cca_0_4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9b29e50cca_0_4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9b29e50cca_5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9b29e50cca_5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9b29e50cca_5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9b29e50cca_5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g9b29e50cca_5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9" name="Google Shape;99;g9b29e50cca_5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>
                <a:solidFill>
                  <a:schemeClr val="dk1"/>
                </a:solidFill>
              </a:defRPr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dark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Char char="●"/>
              <a:defRPr sz="1800">
                <a:solidFill>
                  <a:schemeClr val="lt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lt2"/>
                </a:solidFill>
              </a:defRPr>
            </a:lvl1pPr>
            <a:lvl2pPr lvl="1" algn="r">
              <a:buNone/>
              <a:defRPr sz="1000">
                <a:solidFill>
                  <a:schemeClr val="lt2"/>
                </a:solidFill>
              </a:defRPr>
            </a:lvl2pPr>
            <a:lvl3pPr lvl="2" algn="r">
              <a:buNone/>
              <a:defRPr sz="1000">
                <a:solidFill>
                  <a:schemeClr val="lt2"/>
                </a:solidFill>
              </a:defRPr>
            </a:lvl3pPr>
            <a:lvl4pPr lvl="3" algn="r">
              <a:buNone/>
              <a:defRPr sz="1000">
                <a:solidFill>
                  <a:schemeClr val="lt2"/>
                </a:solidFill>
              </a:defRPr>
            </a:lvl4pPr>
            <a:lvl5pPr lvl="4" algn="r">
              <a:buNone/>
              <a:defRPr sz="1000">
                <a:solidFill>
                  <a:schemeClr val="lt2"/>
                </a:solidFill>
              </a:defRPr>
            </a:lvl5pPr>
            <a:lvl6pPr lvl="5" algn="r">
              <a:buNone/>
              <a:defRPr sz="1000">
                <a:solidFill>
                  <a:schemeClr val="lt2"/>
                </a:solidFill>
              </a:defRPr>
            </a:lvl6pPr>
            <a:lvl7pPr lvl="6" algn="r">
              <a:buNone/>
              <a:defRPr sz="1000">
                <a:solidFill>
                  <a:schemeClr val="lt2"/>
                </a:solidFill>
              </a:defRPr>
            </a:lvl7pPr>
            <a:lvl8pPr lvl="7" algn="r">
              <a:buNone/>
              <a:defRPr sz="1000">
                <a:solidFill>
                  <a:schemeClr val="lt2"/>
                </a:solidFill>
              </a:defRPr>
            </a:lvl8pPr>
            <a:lvl9pPr lvl="8" algn="r">
              <a:buNone/>
              <a:defRPr sz="1000">
                <a:solidFill>
                  <a:schemeClr val="lt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0" y="189750"/>
            <a:ext cx="8520600" cy="4903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Presentation about all UK countries.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Please move the slides manually :)</a:t>
            </a:r>
            <a:endParaRPr/>
          </a:p>
        </p:txBody>
      </p:sp>
    </p:spTree>
  </p:cSld>
  <p:clrMapOvr>
    <a:masterClrMapping/>
  </p:clrMapOvr>
  <mc:AlternateContent>
    <mc:Choice Requires="p14">
      <p:transition spd="slow" p14:dur="1000">
        <p14:gallery dir="l"/>
      </p:transition>
    </mc:Choice>
    <mc:Fallback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Thank you for watching my presentation!</a:t>
            </a:r>
            <a:endParaRPr/>
          </a:p>
        </p:txBody>
      </p:sp>
      <p:sp>
        <p:nvSpPr>
          <p:cNvPr id="108" name="Google Shape;108;p2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Number of slides: 10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How much time have I been doing: About 1 hour 30 minutes.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Wales.</a:t>
            </a:r>
            <a:endParaRPr/>
          </a:p>
        </p:txBody>
      </p:sp>
      <p:sp>
        <p:nvSpPr>
          <p:cNvPr id="60" name="Google Shape;60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>
                <a:solidFill>
                  <a:srgbClr val="FFFFFF"/>
                </a:solidFill>
              </a:rPr>
              <a:t>Population: 3,136 (as of 2019)</a:t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>
                <a:solidFill>
                  <a:srgbClr val="FFFFFF"/>
                </a:solidFill>
              </a:rPr>
              <a:t>Capital city: Cadriff</a:t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>
                <a:solidFill>
                  <a:srgbClr val="FFFFFF"/>
                </a:solidFill>
              </a:rPr>
              <a:t>Curiosity:</a:t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>
                <a:solidFill>
                  <a:srgbClr val="FFFFFF"/>
                </a:solidFill>
              </a:rPr>
              <a:t>1. There are just over 3 million people and as many as 11 million sheep in Wales. The emblem of Wales is a red dragon, but many - often pinchingly - say that it should be a sheep. They are literally everywhere, which gives rise to all kinds of ideas: recently, there has been a lot of talk about using animals as internet </a:t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>
                <a:solidFill>
                  <a:srgbClr val="FFFFFF"/>
                </a:solidFill>
              </a:rPr>
              <a:t> </a:t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>
                <a:solidFill>
                  <a:srgbClr val="FFFFFF"/>
                </a:solidFill>
              </a:rPr>
              <a:t>Number of Covid-19 cases in Wales (as of September 23, 2020): 20,644</a:t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>
              <a:solidFill>
                <a:srgbClr val="FFFFFF"/>
              </a:solidFill>
            </a:endParaRPr>
          </a:p>
        </p:txBody>
      </p:sp>
    </p:spTree>
  </p:cSld>
  <p:clrMapOvr>
    <a:masterClrMapping/>
  </p:clrMapOvr>
  <mc:AlternateContent>
    <mc:Choice Requires="p14">
      <p:transition spd="slow" p14:dur="2500">
        <p:push dir="r"/>
      </p:transition>
    </mc:Choice>
    <mc:Fallback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Continuation of Wales</a:t>
            </a:r>
            <a:endParaRPr/>
          </a:p>
        </p:txBody>
      </p:sp>
      <p:sp>
        <p:nvSpPr>
          <p:cNvPr id="66" name="Google Shape;66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>
                <a:solidFill>
                  <a:srgbClr val="FFFFFF"/>
                </a:solidFill>
              </a:rPr>
              <a:t>hotspots. Should be a sheep. They are literally everywhere, which gives rise to all kinds of ideas: recently, there has been a lot of talk about using animals as internet hotspots.</a:t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>
                <a:solidFill>
                  <a:srgbClr val="FFFFFF"/>
                </a:solidFill>
              </a:rPr>
              <a:t> </a:t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>
                <a:solidFill>
                  <a:srgbClr val="FFFFFF"/>
                </a:solidFill>
              </a:rPr>
              <a:t>Number of Covid-19 cases in Wales (as of September 23, 2020): 20,644</a:t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FFFFFF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  <mc:AlternateContent>
    <mc:Choice Requires="p14">
      <p:transition spd="slow" p14:dur="2500">
        <p:push dir="r"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England.</a:t>
            </a:r>
            <a:endParaRPr/>
          </a:p>
        </p:txBody>
      </p:sp>
      <p:sp>
        <p:nvSpPr>
          <p:cNvPr id="72" name="Google Shape;72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Population: 55.98 million (as of 2018)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Capital: London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2 interesting facts: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1: London buses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London's public transport system can be unimaginable even to the most organized tourists. London buses travel 12,128 times the circumference of the Earth each year, which is 302 million miles.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2: Winnie the Pooh's house is in London!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  <mc:AlternateContent>
    <mc:Choice Requires="p14">
      <p:transition spd="slow" p14:dur="2500">
        <p:push dir="r"/>
      </p:transition>
    </mc:Choice>
    <mc:Fallback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Continuation of England</a:t>
            </a:r>
            <a:endParaRPr/>
          </a:p>
        </p:txBody>
      </p:sp>
      <p:sp>
        <p:nvSpPr>
          <p:cNvPr id="78" name="Google Shape;78;p17"/>
          <p:cNvSpPr txBox="1"/>
          <p:nvPr>
            <p:ph idx="1" type="body"/>
          </p:nvPr>
        </p:nvSpPr>
        <p:spPr>
          <a:xfrm>
            <a:off x="311700" y="1152475"/>
            <a:ext cx="8520600" cy="3990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Interesting places to see: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1.big ben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2nd Queen Elizabeth's Palace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3. London eye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  Something from me: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In my opinion, without: Riding a double-decker, red bus and entering a telephone booth, a visit to London would not be counted for me.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Covid 19 infections (as of September 23): 279,000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  <mc:AlternateContent>
    <mc:Choice Requires="p14">
      <p:transition spd="slow" p14:dur="2500">
        <p:push dir="r"/>
      </p:transition>
    </mc:Choice>
    <mc:Fallback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Ireland.</a:t>
            </a:r>
            <a:endParaRPr/>
          </a:p>
        </p:txBody>
      </p:sp>
      <p:sp>
        <p:nvSpPr>
          <p:cNvPr id="84" name="Google Shape;84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Inhabitants: 4,904 million (2019)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Capital: Dublin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Curiosity: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One of the most popular sports is rugby.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Interesting places to visit: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1.The Little Museum of Dublin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2. King John's Castle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  <mc:AlternateContent>
    <mc:Choice Requires="p14">
      <p:transition spd="slow" p14:dur="2500">
        <p:push dir="r"/>
      </p:transition>
    </mc:Choice>
    <mc:Fallback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Continuation of Ireland</a:t>
            </a:r>
            <a:endParaRPr/>
          </a:p>
        </p:txBody>
      </p:sp>
      <p:sp>
        <p:nvSpPr>
          <p:cNvPr id="90" name="Google Shape;90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3.Derryglad Folk &amp; Heritage Museum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Covid 19 infections (as of September 23): 33,675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Scotland</a:t>
            </a:r>
            <a:endParaRPr/>
          </a:p>
        </p:txBody>
      </p:sp>
      <p:sp>
        <p:nvSpPr>
          <p:cNvPr id="96" name="Google Shape;96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Population: 5.454 million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Capital: Edinburgh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Curiosity: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  There are three official languages in Scotland: English, Scottish and Gaelic.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3 places to visit: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1. Kelvingrove Art Gallery and Museum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pl"/>
              <a:t>2.Edinburgh Old Town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Continuation of Scotland.</a:t>
            </a:r>
            <a:endParaRPr/>
          </a:p>
        </p:txBody>
      </p:sp>
      <p:sp>
        <p:nvSpPr>
          <p:cNvPr id="102" name="Google Shape;102;p2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3.Steall Waterfall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rPr lang="pl"/>
              <a:t>Covid-19 infection status in Scotland (as of September 23): 25,495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Dark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