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b29e50cca_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b29e50cca_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b29e50cc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b29e50cc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b29e50cca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b29e50cca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b29e50cca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b29e50cca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b29e50cca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b29e50cca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b29e50cca_0_4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b29e50cca_0_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b29e50cca_5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b29e50cca_5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b29e50cca_5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b29e50cca_5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b29e50cca_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b29e50cca_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89750"/>
            <a:ext cx="8520600" cy="490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Presentation about all UK countries.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Please move the slides manually :)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Thank you for watching my presentation!</a:t>
            </a:r>
            <a:endParaRPr/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Number of slides: 10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How much time have I been doing: About 1 hour 30 minutes.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Wales.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Population: 3,136 (as of 2019)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Capital city: Cadriff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Curiosity: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1. There are just over 3 million people and as many as 11 million sheep in Wales. The emblem of Wales is a red dragon, but many - often pinchingly - say that it should be a sheep. They are literally everywhere, which gives rise to all kinds of ideas: recently, there has been a lot of talk about using animals as internet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Number of Covid-19 cases in Wales (as of September 23, 2020): 20,644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Continuation of Wales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hotspots. Should be a sheep. They are literally everywhere, which gives rise to all kinds of ideas: recently, there has been a lot of talk about using animals as internet hotspots.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FFFF"/>
                </a:solidFill>
              </a:rPr>
              <a:t>Number of Covid-19 cases in Wales (as of September 23, 2020): 20,644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England.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Population: 55.98 million (as of 2018)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Capital: London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2 interesting facts: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1: London buses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London's public transport system can be unimaginable even to the most organized tourists. London buses travel 12,128 times the circumference of the Earth each year, which is 302 million miles.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2: Winnie the Pooh's house is in London!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Continuation of England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Interesting places to see: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1.big ben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2nd Queen Elizabeth's Palace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3. London eye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  Something from me: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In my opinion, without: Riding a double-decker, red bus and entering a telephone booth, a visit to London would not be counted for me.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Covid 19 infections (as of September 23): 279,000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Ireland.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Inhabitants: 4,904 million (2019)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Capital: Dublin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Curiosity: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One of the most popular sports is rugby.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Interesting places to visit: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1.The Little Museum of Dublin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2. King John's Castle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500">
        <p:pus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Continuation of Ireland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3.Derryglad Folk &amp; Heritage Museum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Covid 19 infections (as of September 23): 33,675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Scotland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Population: 5.454 million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Capital: Edinburgh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Curiosity: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  There are three official languages in Scotland: English, Scottish and Gaelic.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3 places to visit: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1. Kelvingrove Art Gallery and Museum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2.Edinburgh Old Town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Continuation of Scotland.</a:t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3.Steall Waterfall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l"/>
              <a:t>Covid-19 infection status in Scotland (as of September 23): 25,495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