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6B422-9EB3-44ED-A57A-644C50908E9B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1511-30F0-4BA9-B4FC-1014911F929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A1511-30F0-4BA9-B4FC-1014911F9295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>
    <p:sndAc>
      <p:stSnd>
        <p:snd r:embed="rId1" name="drumroll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27A0BFF-3F62-4F03-B197-975EFD1C1DEC}" type="datetimeFigureOut">
              <a:rPr lang="pl-PL" smtClean="0"/>
              <a:pPr/>
              <a:t>2020-09-24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999CFAD-10AA-49C1-A400-AFBA886CA9C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ransition>
    <p:sndAc>
      <p:stSnd>
        <p:snd r:embed="rId13" name="drumroll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audio" Target="../media/audio4.wav"/><Relationship Id="rId7" Type="http://schemas.openxmlformats.org/officeDocument/2006/relationships/image" Target="../media/image6.png"/><Relationship Id="rId2" Type="http://schemas.openxmlformats.org/officeDocument/2006/relationships/audio" Target="../media/audio3.wav"/><Relationship Id="rId1" Type="http://schemas.openxmlformats.org/officeDocument/2006/relationships/audio" Target="../media/audio2.wav"/><Relationship Id="rId6" Type="http://schemas.openxmlformats.org/officeDocument/2006/relationships/image" Target="../media/image5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12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audio" Target="../media/audio7.wav"/><Relationship Id="rId7" Type="http://schemas.openxmlformats.org/officeDocument/2006/relationships/image" Target="../media/image20.png"/><Relationship Id="rId2" Type="http://schemas.openxmlformats.org/officeDocument/2006/relationships/audio" Target="../media/audio6.wav"/><Relationship Id="rId1" Type="http://schemas.openxmlformats.org/officeDocument/2006/relationships/audio" Target="../media/audio5.wav"/><Relationship Id="rId6" Type="http://schemas.openxmlformats.org/officeDocument/2006/relationships/audio" Target="../media/audio1.wav"/><Relationship Id="rId11" Type="http://schemas.openxmlformats.org/officeDocument/2006/relationships/image" Target="../media/image24.pn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23.png"/><Relationship Id="rId4" Type="http://schemas.openxmlformats.org/officeDocument/2006/relationships/audio" Target="../media/audio8.wav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71472" y="642918"/>
            <a:ext cx="7851648" cy="1128722"/>
          </a:xfrm>
        </p:spPr>
        <p:txBody>
          <a:bodyPr>
            <a:noAutofit/>
          </a:bodyPr>
          <a:lstStyle/>
          <a:p>
            <a:pPr algn="ctr"/>
            <a:r>
              <a:rPr lang="pl-PL" sz="8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QUIZ</a:t>
            </a:r>
            <a:endParaRPr lang="pl-PL" sz="8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52" y="1714488"/>
            <a:ext cx="5786478" cy="40384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sndAc>
      <p:stSnd>
        <p:snd r:embed="rId3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29566" cy="1273862"/>
          </a:xfrm>
        </p:spPr>
        <p:txBody>
          <a:bodyPr/>
          <a:lstStyle/>
          <a:p>
            <a:r>
              <a:rPr lang="pl-PL" dirty="0" smtClean="0"/>
              <a:t>LOOK AT THE FLAG </a:t>
            </a:r>
            <a:br>
              <a:rPr lang="pl-PL" dirty="0" smtClean="0"/>
            </a:br>
            <a:r>
              <a:rPr lang="pl-PL" dirty="0" smtClean="0"/>
              <a:t>AND NAME THE COUNTRY</a:t>
            </a:r>
            <a:endParaRPr lang="pl-PL" dirty="0"/>
          </a:p>
        </p:txBody>
      </p:sp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6429388" y="4572008"/>
            <a:ext cx="2257412" cy="1783552"/>
          </a:xfrm>
        </p:spPr>
        <p:txBody>
          <a:bodyPr/>
          <a:lstStyle/>
          <a:p>
            <a:pPr>
              <a:buNone/>
            </a:pPr>
            <a:endParaRPr lang="pl-PL" dirty="0"/>
          </a:p>
        </p:txBody>
      </p:sp>
      <p:pic>
        <p:nvPicPr>
          <p:cNvPr id="11" name="Obraz 10" descr="Flaga Wielkiej Brytani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786058"/>
            <a:ext cx="4357718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                      </a:t>
            </a:r>
          </a:p>
          <a:p>
            <a:pPr>
              <a:buNone/>
            </a:pPr>
            <a:r>
              <a:rPr lang="pl-PL" sz="5400" dirty="0" smtClean="0"/>
              <a:t>                   THE  UK</a:t>
            </a:r>
            <a:endParaRPr lang="pl-PL" sz="5400" dirty="0"/>
          </a:p>
        </p:txBody>
      </p: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6429388" y="4572008"/>
            <a:ext cx="2257412" cy="1783552"/>
          </a:xfrm>
        </p:spPr>
        <p:txBody>
          <a:bodyPr/>
          <a:lstStyle/>
          <a:p>
            <a:pPr>
              <a:buNone/>
            </a:pPr>
            <a:endParaRPr lang="pl-PL" dirty="0"/>
          </a:p>
        </p:txBody>
      </p:sp>
      <p:sp>
        <p:nvSpPr>
          <p:cNvPr id="11" name="Tytuł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2" name="Obraz 11" descr="https://upload.wikimedia.org/wikipedia/commons/thumb/3/32/Flag_of_Spain_%28Civil%29.svg/300px-Flag_of_Spain_%28Civil%29.svg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071678"/>
            <a:ext cx="4283413" cy="2875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6600" dirty="0" smtClean="0"/>
              <a:t>              </a:t>
            </a:r>
          </a:p>
          <a:p>
            <a:pPr>
              <a:buNone/>
            </a:pPr>
            <a:r>
              <a:rPr lang="pl-PL" sz="6600" dirty="0" smtClean="0"/>
              <a:t>               SPAIN</a:t>
            </a:r>
            <a:endParaRPr lang="pl-PL" sz="6600" dirty="0"/>
          </a:p>
        </p:txBody>
      </p: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 descr="Flaga Włoch 300x150cm - StudioFlag.pl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2143116"/>
            <a:ext cx="514353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ymbol zastępczy zawartości 9"/>
          <p:cNvSpPr>
            <a:spLocks noGrp="1"/>
          </p:cNvSpPr>
          <p:nvPr>
            <p:ph idx="1"/>
          </p:nvPr>
        </p:nvSpPr>
        <p:spPr>
          <a:xfrm>
            <a:off x="6429388" y="4572008"/>
            <a:ext cx="2257412" cy="1783552"/>
          </a:xfrm>
        </p:spPr>
        <p:txBody>
          <a:bodyPr/>
          <a:lstStyle/>
          <a:p>
            <a:pPr>
              <a:buNone/>
            </a:pPr>
            <a:endParaRPr lang="pl-PL" dirty="0"/>
          </a:p>
        </p:txBody>
      </p:sp>
      <p:sp>
        <p:nvSpPr>
          <p:cNvPr id="11" name="Tytuł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6600" dirty="0" smtClean="0"/>
          </a:p>
          <a:p>
            <a:pPr>
              <a:buNone/>
            </a:pPr>
            <a:r>
              <a:rPr lang="pl-PL" sz="6600" dirty="0" smtClean="0"/>
              <a:t>              ITALY</a:t>
            </a:r>
          </a:p>
          <a:p>
            <a:pPr>
              <a:buNone/>
            </a:pPr>
            <a:endParaRPr lang="pl-PL" sz="6600" dirty="0" smtClean="0"/>
          </a:p>
          <a:p>
            <a:pPr>
              <a:buNone/>
            </a:pPr>
            <a:r>
              <a:rPr lang="pl-PL" sz="5400" dirty="0" smtClean="0"/>
              <a:t>                         </a:t>
            </a:r>
            <a:r>
              <a:rPr lang="pl-PL" sz="5400" dirty="0" smtClean="0">
                <a:solidFill>
                  <a:srgbClr val="FF0000"/>
                </a:solidFill>
              </a:rPr>
              <a:t>VERY GOOD!</a:t>
            </a:r>
            <a:endParaRPr lang="pl-PL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8000" dirty="0" smtClean="0">
                <a:solidFill>
                  <a:schemeClr val="accent3">
                    <a:lumMod val="75000"/>
                  </a:schemeClr>
                </a:solidFill>
              </a:rPr>
              <a:t>     WELL DONE!</a:t>
            </a:r>
          </a:p>
          <a:p>
            <a:pPr>
              <a:buNone/>
            </a:pPr>
            <a:r>
              <a:rPr lang="pl-PL" sz="8000" dirty="0" smtClean="0"/>
              <a:t>            </a:t>
            </a:r>
            <a:endParaRPr lang="pl-PL" sz="8000" dirty="0"/>
          </a:p>
        </p:txBody>
      </p:sp>
      <p:pic>
        <p:nvPicPr>
          <p:cNvPr id="4" name="Obraz 3" descr="Congratulations photos, royalty-free images, graphics, vectors &amp; videos |  Adobe Stock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3286124"/>
            <a:ext cx="628654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7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pl-PL" sz="7200" dirty="0" err="1" smtClean="0">
                <a:solidFill>
                  <a:schemeClr val="accent2">
                    <a:lumMod val="50000"/>
                  </a:schemeClr>
                </a:solidFill>
              </a:rPr>
              <a:t>LET’S</a:t>
            </a:r>
            <a:r>
              <a:rPr lang="pl-PL" sz="7200" dirty="0" smtClean="0">
                <a:solidFill>
                  <a:schemeClr val="accent2">
                    <a:lumMod val="50000"/>
                  </a:schemeClr>
                </a:solidFill>
              </a:rPr>
              <a:t> START</a:t>
            </a:r>
            <a:endParaRPr lang="pl-PL" sz="7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8000" dirty="0" smtClean="0">
                <a:solidFill>
                  <a:schemeClr val="accent5">
                    <a:lumMod val="75000"/>
                  </a:schemeClr>
                </a:solidFill>
              </a:rPr>
              <a:t>GOOD LUCK !</a:t>
            </a:r>
          </a:p>
          <a:p>
            <a:pPr>
              <a:buNone/>
            </a:pPr>
            <a:endParaRPr lang="pl-PL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Obraz 3" descr="Smileys! App with 1000+ smileys for Facebook, WhatsApp or any other  messenger. | Emoji love, Funny emoticons, Funny emoji face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214686"/>
            <a:ext cx="4768215" cy="3331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1. WHAT IS IT ?</a:t>
            </a:r>
            <a:endParaRPr lang="pl-PL" dirty="0"/>
          </a:p>
        </p:txBody>
      </p:sp>
      <p:pic>
        <p:nvPicPr>
          <p:cNvPr id="4" name="Symbol zastępczy zawartości 3" descr="pen en español | Traductor inglés-español | Nglish de Britannica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22562" y="1784350"/>
            <a:ext cx="655607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071670" y="1571612"/>
            <a:ext cx="5572164" cy="5000660"/>
            <a:chOff x="1824" y="633"/>
            <a:chExt cx="2834" cy="2849"/>
          </a:xfrm>
        </p:grpSpPr>
        <p:sp>
          <p:nvSpPr>
            <p:cNvPr id="1027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28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29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30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5400" dirty="0" err="1" smtClean="0"/>
              <a:t>IT’S</a:t>
            </a:r>
            <a:r>
              <a:rPr lang="pl-PL" sz="5400" dirty="0" smtClean="0"/>
              <a:t> A PEN.</a:t>
            </a: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sz="6000" dirty="0" smtClean="0"/>
          </a:p>
          <a:p>
            <a:endParaRPr lang="pl-PL" sz="6000" dirty="0" smtClean="0"/>
          </a:p>
          <a:p>
            <a:endParaRPr lang="pl-PL" sz="6000" dirty="0" smtClean="0"/>
          </a:p>
          <a:p>
            <a:pPr>
              <a:buNone/>
            </a:pPr>
            <a:r>
              <a:rPr lang="pl-PL" sz="6000" dirty="0" smtClean="0"/>
              <a:t>                   </a:t>
            </a:r>
          </a:p>
          <a:p>
            <a:pPr>
              <a:buNone/>
            </a:pPr>
            <a:r>
              <a:rPr lang="pl-PL" sz="6000" dirty="0" smtClean="0"/>
              <a:t>                  </a:t>
            </a:r>
            <a:r>
              <a:rPr lang="pl-PL" sz="6000" dirty="0" smtClean="0">
                <a:solidFill>
                  <a:srgbClr val="FF0000"/>
                </a:solidFill>
              </a:rPr>
              <a:t>GOOD  JOB  !</a:t>
            </a:r>
            <a:endParaRPr lang="pl-PL" sz="6000" dirty="0">
              <a:solidFill>
                <a:srgbClr val="FF0000"/>
              </a:solidFill>
            </a:endParaRPr>
          </a:p>
        </p:txBody>
      </p:sp>
      <p:pic>
        <p:nvPicPr>
          <p:cNvPr id="4" name="Obraz 3" descr="pen en español | Traductor inglés-español | Nglish de Britannica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5107" y="2166302"/>
            <a:ext cx="3613785" cy="252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WHAT DO YOU HEAR ?</a:t>
            </a:r>
            <a:endParaRPr lang="pl-PL" dirty="0"/>
          </a:p>
        </p:txBody>
      </p:sp>
      <p:pic>
        <p:nvPicPr>
          <p:cNvPr id="4" name="Nagrany dźwięk">
            <a:hlinkClick r:id="" action="ppaction://media"/>
          </p:cNvPr>
          <p:cNvPicPr>
            <a:picLocks noRot="1" noChangeAspect="1"/>
          </p:cNvPicPr>
          <p:nvPr>
            <a:wavAudioFile r:embed="rId1" name="Nagrany dźwięk"/>
          </p:nvPr>
        </p:nvPicPr>
        <p:blipFill>
          <a:blip r:embed="rId6"/>
          <a:stretch>
            <a:fillRect/>
          </a:stretch>
        </p:blipFill>
        <p:spPr>
          <a:xfrm>
            <a:off x="1928794" y="2500306"/>
            <a:ext cx="1143008" cy="1143008"/>
          </a:xfrm>
          <a:prstGeom prst="rect">
            <a:avLst/>
          </a:prstGeom>
        </p:spPr>
      </p:pic>
      <p:pic>
        <p:nvPicPr>
          <p:cNvPr id="5" name="Nagrany dźwięk">
            <a:hlinkClick r:id="" action="ppaction://media"/>
          </p:cNvPr>
          <p:cNvPicPr>
            <a:picLocks noRot="1" noChangeAspect="1"/>
          </p:cNvPicPr>
          <p:nvPr>
            <a:wavAudioFile r:embed="rId2" name="Nagrany dźwięk"/>
          </p:nvPr>
        </p:nvPicPr>
        <p:blipFill>
          <a:blip r:embed="rId7"/>
          <a:stretch>
            <a:fillRect/>
          </a:stretch>
        </p:blipFill>
        <p:spPr>
          <a:xfrm>
            <a:off x="1928794" y="3786190"/>
            <a:ext cx="1214446" cy="1214446"/>
          </a:xfrm>
          <a:prstGeom prst="rect">
            <a:avLst/>
          </a:prstGeom>
        </p:spPr>
      </p:pic>
      <p:pic>
        <p:nvPicPr>
          <p:cNvPr id="6" name="Nagrany dźwięk">
            <a:hlinkClick r:id="" action="ppaction://media"/>
          </p:cNvPr>
          <p:cNvPicPr>
            <a:picLocks noRot="1" noChangeAspect="1"/>
          </p:cNvPicPr>
          <p:nvPr>
            <a:wavAudioFile r:embed="rId3" name="Nagrany dźwięk"/>
          </p:nvPr>
        </p:nvPicPr>
        <p:blipFill>
          <a:blip r:embed="rId8"/>
          <a:stretch>
            <a:fillRect/>
          </a:stretch>
        </p:blipFill>
        <p:spPr>
          <a:xfrm>
            <a:off x="2000232" y="5214950"/>
            <a:ext cx="1214446" cy="1214446"/>
          </a:xfrm>
          <a:prstGeom prst="rect">
            <a:avLst/>
          </a:prstGeom>
        </p:spPr>
      </p:pic>
      <p:pic>
        <p:nvPicPr>
          <p:cNvPr id="7" name="Symbol zastępczy zawartości 6" descr="Listen to Yourself – Nothing is Clear"/>
          <p:cNvPicPr>
            <a:picLocks noGrp="1"/>
          </p:cNvPicPr>
          <p:nvPr>
            <p:ph idx="1"/>
          </p:nvPr>
        </p:nvPicPr>
        <p:blipFill>
          <a:blip r:embed="rId9"/>
          <a:srcRect/>
          <a:stretch>
            <a:fillRect/>
          </a:stretch>
        </p:blipFill>
        <p:spPr bwMode="auto">
          <a:xfrm>
            <a:off x="4357686" y="2285992"/>
            <a:ext cx="378621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5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40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56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5400" dirty="0" smtClean="0"/>
              <a:t>1. DUCK  </a:t>
            </a:r>
          </a:p>
          <a:p>
            <a:r>
              <a:rPr lang="pl-PL" sz="5400" dirty="0" smtClean="0"/>
              <a:t>2. ELEPHANT </a:t>
            </a:r>
          </a:p>
          <a:p>
            <a:r>
              <a:rPr lang="pl-PL" sz="5400" dirty="0" smtClean="0"/>
              <a:t>3. SHEEP</a:t>
            </a:r>
          </a:p>
          <a:p>
            <a:pPr>
              <a:buNone/>
            </a:pPr>
            <a:r>
              <a:rPr lang="pl-PL" sz="5400" dirty="0" smtClean="0"/>
              <a:t>                              </a:t>
            </a:r>
          </a:p>
          <a:p>
            <a:pPr>
              <a:buNone/>
            </a:pPr>
            <a:r>
              <a:rPr lang="pl-PL" sz="5400" dirty="0" smtClean="0"/>
              <a:t>                                 </a:t>
            </a:r>
            <a:r>
              <a:rPr lang="pl-PL" sz="5400" dirty="0" smtClean="0">
                <a:solidFill>
                  <a:srgbClr val="FF0000"/>
                </a:solidFill>
              </a:rPr>
              <a:t>GREAT!</a:t>
            </a:r>
            <a:endParaRPr lang="pl-PL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HOW MANY SPIDERS CAN YOU SEE ?</a:t>
            </a:r>
            <a:endParaRPr lang="pl-PL" sz="3600" dirty="0"/>
          </a:p>
        </p:txBody>
      </p:sp>
      <p:pic>
        <p:nvPicPr>
          <p:cNvPr id="4" name="Symbol zastępczy zawartości 3" descr="9 of the World's Deadliest Spiders | Britannica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1500174"/>
            <a:ext cx="121444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4" descr="9 of the World's Deadliest Spiders | Britannica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2857496"/>
            <a:ext cx="1288995" cy="1036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5" descr="9 of the World's Deadliest Spiders | Britannica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000372"/>
            <a:ext cx="1285884" cy="8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6" descr="Spider | Animal Crossing Wiki | Fandom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2214554"/>
            <a:ext cx="1071570" cy="128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Spider | Animal Crossing Wiki | Fandom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643306" y="1500174"/>
            <a:ext cx="972913" cy="1071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az 8" descr="Spider | Animal Crossing Wiki | Fandom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9586" y="1571612"/>
            <a:ext cx="758599" cy="92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az 9" descr="Spider | Animal Crossing Wiki | Fandom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01024" y="4714884"/>
            <a:ext cx="857256" cy="1571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az 10" descr="Spider | Animal Crossing Wiki | Fandom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86050" y="4857760"/>
            <a:ext cx="687161" cy="99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Obraz 11" descr="Spider | Animal Crossing Wiki | Fandom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214942" y="4143380"/>
            <a:ext cx="901475" cy="1213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Obraz 12" descr="Spider | Animal Crossing Wiki | Fandom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15272" y="2857496"/>
            <a:ext cx="1143008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Obraz 13" descr="Giant spider provides promise of pain relief for irritable bowel syndrome -  UQ News - The University of Queensland, Australia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000628" y="1928802"/>
            <a:ext cx="1177018" cy="78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Obraz 14" descr="Giant spider provides promise of pain relief for irritable bowel syndrome -  UQ News - The University of Queensland, Australia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00430" y="4357694"/>
            <a:ext cx="1391332" cy="78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az 15" descr="Giant spider provides promise of pain relief for irritable bowel syndrome -  UQ News - The University of Queensland, Australia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929190" y="3000372"/>
            <a:ext cx="1248456" cy="78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Obraz 16" descr="Giant spider provides promise of pain relief for irritable bowel syndrome -  UQ News - The University of Queensland, Australia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14546" y="2571744"/>
            <a:ext cx="1105580" cy="71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Obraz 17" descr="Giant spider provides promise of pain relief for irritable bowel syndrome -  UQ News - The University of Queensland, Australia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143108" y="3929066"/>
            <a:ext cx="1177018" cy="64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Obraz 18" descr="Giant spider provides promise of pain relief for irritable bowel syndrome -  UQ News - The University of Queensland, Australia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857620" y="5643578"/>
            <a:ext cx="1785950" cy="859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Obraz 19" descr="Giant spider provides promise of pain relief for irritable bowel syndrome -  UQ News - The University of Queensland, Australia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000100" y="3929066"/>
            <a:ext cx="1034142" cy="71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Obraz 20" descr="Giant spider provides promise of pain relief for irritable bowel syndrome -  UQ News - The University of Queensland, Australia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286512" y="4143380"/>
            <a:ext cx="1391332" cy="859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Obraz 21" descr="Giant spider provides promise of pain relief for irritable bowel syndrome -  UQ News - The University of Queensland, Australia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00760" y="5500702"/>
            <a:ext cx="174852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Obraz 22" descr="Giant spider provides promise of pain relief for irritable bowel syndrome -  UQ News - The University of Queensland, Australia"/>
          <p:cNvPicPr/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29388" y="1857364"/>
            <a:ext cx="1143008" cy="78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Obraz 23" descr="Giant spider provides promise of pain relief for irritable bowel syndrome -  UQ News - The University of Queensland, Australia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28662" y="4929198"/>
            <a:ext cx="1748522" cy="930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6600" dirty="0" smtClean="0"/>
              <a:t>    TWENTY – ONE</a:t>
            </a:r>
          </a:p>
          <a:p>
            <a:pPr>
              <a:buNone/>
            </a:pPr>
            <a:r>
              <a:rPr lang="pl-PL" sz="6600" dirty="0" smtClean="0"/>
              <a:t>                 [ 21]</a:t>
            </a:r>
          </a:p>
          <a:p>
            <a:pPr>
              <a:buNone/>
            </a:pPr>
            <a:r>
              <a:rPr lang="pl-PL" sz="6600" dirty="0" smtClean="0"/>
              <a:t>           </a:t>
            </a:r>
          </a:p>
          <a:p>
            <a:pPr>
              <a:buNone/>
            </a:pPr>
            <a:r>
              <a:rPr lang="pl-PL" sz="6600" dirty="0" smtClean="0"/>
              <a:t>                </a:t>
            </a:r>
            <a:r>
              <a:rPr lang="pl-PL" sz="6600" dirty="0" smtClean="0">
                <a:solidFill>
                  <a:srgbClr val="FF0000"/>
                </a:solidFill>
              </a:rPr>
              <a:t>WELL DONE!</a:t>
            </a:r>
            <a:endParaRPr lang="pl-PL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r>
              <a:rPr lang="pl-PL" sz="3200" dirty="0" smtClean="0"/>
              <a:t>LISTEN AND TRANSLATE INTO POLISH </a:t>
            </a:r>
            <a:endParaRPr lang="pl-PL" sz="3200" dirty="0"/>
          </a:p>
        </p:txBody>
      </p:sp>
      <p:pic>
        <p:nvPicPr>
          <p:cNvPr id="5" name="Symbol zastępczy zawartości 4" descr="Listen Up! Without this Skill, Communication can be painful – Media  Relations RWU"/>
          <p:cNvPicPr>
            <a:picLocks noGrp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3929058" y="1500174"/>
            <a:ext cx="467166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Nagrany dźwięk">
            <a:hlinkClick r:id="" action="ppaction://media"/>
          </p:cNvPr>
          <p:cNvPicPr>
            <a:picLocks noRot="1" noChangeAspect="1"/>
          </p:cNvPicPr>
          <p:nvPr>
            <a:wavAudioFile r:embed="rId1" name="Nagrany dźwięk"/>
          </p:nvPr>
        </p:nvPicPr>
        <p:blipFill>
          <a:blip r:embed="rId8"/>
          <a:stretch>
            <a:fillRect/>
          </a:stretch>
        </p:blipFill>
        <p:spPr>
          <a:xfrm>
            <a:off x="1643042" y="1571612"/>
            <a:ext cx="1162056" cy="1162056"/>
          </a:xfrm>
          <a:prstGeom prst="rect">
            <a:avLst/>
          </a:prstGeom>
        </p:spPr>
      </p:pic>
      <p:pic>
        <p:nvPicPr>
          <p:cNvPr id="7" name="Nagrany dźwięk">
            <a:hlinkClick r:id="" action="ppaction://media"/>
          </p:cNvPr>
          <p:cNvPicPr>
            <a:picLocks noRot="1" noChangeAspect="1"/>
          </p:cNvPicPr>
          <p:nvPr>
            <a:wavAudioFile r:embed="rId2" name="Nagrany dźwięk"/>
          </p:nvPr>
        </p:nvPicPr>
        <p:blipFill>
          <a:blip r:embed="rId9"/>
          <a:stretch>
            <a:fillRect/>
          </a:stretch>
        </p:blipFill>
        <p:spPr>
          <a:xfrm>
            <a:off x="1571604" y="2857496"/>
            <a:ext cx="1071570" cy="1071570"/>
          </a:xfrm>
          <a:prstGeom prst="rect">
            <a:avLst/>
          </a:prstGeom>
        </p:spPr>
      </p:pic>
      <p:pic>
        <p:nvPicPr>
          <p:cNvPr id="8" name="Nagrany dźwięk">
            <a:hlinkClick r:id="" action="ppaction://media"/>
          </p:cNvPr>
          <p:cNvPicPr>
            <a:picLocks noRot="1" noChangeAspect="1"/>
          </p:cNvPicPr>
          <p:nvPr>
            <a:wavAudioFile r:embed="rId3" name="Nagrany dźwięk"/>
          </p:nvPr>
        </p:nvPicPr>
        <p:blipFill>
          <a:blip r:embed="rId10"/>
          <a:stretch>
            <a:fillRect/>
          </a:stretch>
        </p:blipFill>
        <p:spPr>
          <a:xfrm>
            <a:off x="1571604" y="4071942"/>
            <a:ext cx="1143008" cy="1143008"/>
          </a:xfrm>
          <a:prstGeom prst="rect">
            <a:avLst/>
          </a:prstGeom>
        </p:spPr>
      </p:pic>
      <p:pic>
        <p:nvPicPr>
          <p:cNvPr id="9" name="Nagrany dźwięk">
            <a:hlinkClick r:id="" action="ppaction://media"/>
          </p:cNvPr>
          <p:cNvPicPr>
            <a:picLocks noRot="1" noChangeAspect="1"/>
          </p:cNvPicPr>
          <p:nvPr>
            <a:wavAudioFile r:embed="rId4" name="Nagrany dźwięk"/>
          </p:nvPr>
        </p:nvPicPr>
        <p:blipFill>
          <a:blip r:embed="rId11"/>
          <a:stretch>
            <a:fillRect/>
          </a:stretch>
        </p:blipFill>
        <p:spPr>
          <a:xfrm>
            <a:off x="1571604" y="5500702"/>
            <a:ext cx="1143008" cy="1143008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6" name="drumroll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44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90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500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148</TotalTime>
  <Words>89</Words>
  <Application>Microsoft Office PowerPoint</Application>
  <PresentationFormat>Pokaz na ekranie (4:3)</PresentationFormat>
  <Paragraphs>34</Paragraphs>
  <Slides>16</Slides>
  <Notes>1</Notes>
  <HiddenSlides>0</HiddenSlides>
  <MMClips>7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Metro</vt:lpstr>
      <vt:lpstr>QUIZ</vt:lpstr>
      <vt:lpstr> LET’S START</vt:lpstr>
      <vt:lpstr>1. WHAT IS IT ?</vt:lpstr>
      <vt:lpstr>IT’S A PEN.</vt:lpstr>
      <vt:lpstr>WHAT DO YOU HEAR ?</vt:lpstr>
      <vt:lpstr>Slajd 6</vt:lpstr>
      <vt:lpstr>HOW MANY SPIDERS CAN YOU SEE ?</vt:lpstr>
      <vt:lpstr>Slajd 8</vt:lpstr>
      <vt:lpstr> LISTEN AND TRANSLATE INTO POLISH </vt:lpstr>
      <vt:lpstr>LOOK AT THE FLAG  AND NAME THE COUNTRY</vt:lpstr>
      <vt:lpstr>Slajd 11</vt:lpstr>
      <vt:lpstr>Slajd 12</vt:lpstr>
      <vt:lpstr>Slajd 13</vt:lpstr>
      <vt:lpstr>Slajd 14</vt:lpstr>
      <vt:lpstr>Slajd 15</vt:lpstr>
      <vt:lpstr>Slajd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CONTEST</dc:title>
  <dc:creator>Windows User</dc:creator>
  <cp:lastModifiedBy>Windows User</cp:lastModifiedBy>
  <cp:revision>12</cp:revision>
  <dcterms:created xsi:type="dcterms:W3CDTF">2020-09-21T18:31:03Z</dcterms:created>
  <dcterms:modified xsi:type="dcterms:W3CDTF">2020-09-24T19:34:44Z</dcterms:modified>
</cp:coreProperties>
</file>