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29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69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02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0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65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01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05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12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41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58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69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60F8-47A6-4FEC-948B-F4B92E6DE99B}" type="datetimeFigureOut">
              <a:rPr lang="pl-PL" smtClean="0"/>
              <a:t>2020-10-04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1337-20A3-4CD7-BCDA-C50EBD4DB9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7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6014" y="601069"/>
            <a:ext cx="9144000" cy="1620837"/>
          </a:xfrm>
        </p:spPr>
        <p:txBody>
          <a:bodyPr/>
          <a:lstStyle/>
          <a:p>
            <a:r>
              <a:rPr lang="pl-PL" dirty="0"/>
              <a:t>United </a:t>
            </a:r>
            <a:r>
              <a:rPr lang="pl-PL" dirty="0" err="1" smtClean="0"/>
              <a:t>States</a:t>
            </a:r>
            <a:r>
              <a:rPr lang="pl-PL" dirty="0" smtClean="0"/>
              <a:t> </a:t>
            </a:r>
            <a:r>
              <a:rPr lang="pl-PL" dirty="0"/>
              <a:t>- USA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58" y="3153398"/>
            <a:ext cx="5671762" cy="297767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2946" y="5960157"/>
            <a:ext cx="3649054" cy="551218"/>
          </a:xfrm>
        </p:spPr>
        <p:txBody>
          <a:bodyPr/>
          <a:lstStyle/>
          <a:p>
            <a:r>
              <a:rPr lang="pl-PL" dirty="0"/>
              <a:t>Author: </a:t>
            </a:r>
            <a:r>
              <a:rPr lang="pl-PL" dirty="0" smtClean="0"/>
              <a:t>Maja Orłowska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8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 about the 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population as of 2019 was 328.2 million.</a:t>
            </a:r>
          </a:p>
          <a:p>
            <a:r>
              <a:rPr lang="en-US" sz="2400" dirty="0"/>
              <a:t>The capital of the states is Washington, and the president is Donald Tramp.</a:t>
            </a:r>
          </a:p>
          <a:p>
            <a:r>
              <a:rPr lang="en-US" sz="2400" dirty="0"/>
              <a:t>The USA consists of 48 states and the state of Alaska.</a:t>
            </a:r>
          </a:p>
          <a:p>
            <a:r>
              <a:rPr lang="en-US" sz="2400" dirty="0"/>
              <a:t>The currency of the states is dollar.</a:t>
            </a:r>
          </a:p>
          <a:p>
            <a:r>
              <a:rPr lang="en-US" sz="2400" dirty="0"/>
              <a:t>The states are 4th largest in the world.</a:t>
            </a:r>
          </a:p>
          <a:p>
            <a:endParaRPr lang="pl-PL" sz="24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178" y="3157668"/>
            <a:ext cx="4819650" cy="31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04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636" y="365125"/>
            <a:ext cx="10515600" cy="1325563"/>
          </a:xfrm>
        </p:spPr>
        <p:txBody>
          <a:bodyPr/>
          <a:lstStyle/>
          <a:p>
            <a:r>
              <a:rPr lang="pl-PL" dirty="0" err="1"/>
              <a:t>History</a:t>
            </a:r>
            <a:r>
              <a:rPr lang="pl-PL" dirty="0"/>
              <a:t> of </a:t>
            </a:r>
            <a:r>
              <a:rPr lang="pl-PL" dirty="0" err="1">
                <a:solidFill>
                  <a:srgbClr val="FF0000"/>
                </a:solidFill>
              </a:rPr>
              <a:t>North</a:t>
            </a:r>
            <a:r>
              <a:rPr lang="pl-PL" dirty="0"/>
              <a:t> </a:t>
            </a:r>
            <a:r>
              <a:rPr lang="pl-PL" dirty="0" err="1">
                <a:solidFill>
                  <a:schemeClr val="accent5"/>
                </a:solidFill>
              </a:rPr>
              <a:t>America</a:t>
            </a:r>
            <a:endParaRPr lang="pl-PL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history of the United States as a state began at the end of the </a:t>
            </a:r>
            <a:r>
              <a:rPr lang="en-US" sz="2400" dirty="0">
                <a:solidFill>
                  <a:srgbClr val="FF0000"/>
                </a:solidFill>
              </a:rPr>
              <a:t>18th </a:t>
            </a:r>
            <a:r>
              <a:rPr lang="en-US" sz="2400" dirty="0"/>
              <a:t>century, as the resistance of the immigrants of the </a:t>
            </a:r>
            <a:r>
              <a:rPr lang="en-US" sz="2400" dirty="0">
                <a:solidFill>
                  <a:schemeClr val="accent5"/>
                </a:solidFill>
              </a:rPr>
              <a:t>13th colonies </a:t>
            </a:r>
            <a:r>
              <a:rPr lang="en-US" sz="2400" dirty="0"/>
              <a:t>to English rule grew.</a:t>
            </a:r>
          </a:p>
          <a:p>
            <a:r>
              <a:rPr lang="en-US" sz="2400" dirty="0"/>
              <a:t>From the </a:t>
            </a:r>
            <a:r>
              <a:rPr lang="en-US" sz="2400" dirty="0">
                <a:solidFill>
                  <a:schemeClr val="accent5"/>
                </a:solidFill>
              </a:rPr>
              <a:t>16th </a:t>
            </a:r>
            <a:r>
              <a:rPr lang="en-US" sz="2400" dirty="0"/>
              <a:t>century (and especially in the </a:t>
            </a:r>
            <a:r>
              <a:rPr lang="en-US" sz="2400" dirty="0">
                <a:solidFill>
                  <a:srgbClr val="FF0000"/>
                </a:solidFill>
              </a:rPr>
              <a:t>17th and 18th </a:t>
            </a:r>
            <a:r>
              <a:rPr lang="en-US" sz="2400" dirty="0"/>
              <a:t>centuries), there was a period of increased colonization and development of settlement, especially English, in North America.</a:t>
            </a:r>
          </a:p>
          <a:p>
            <a:r>
              <a:rPr lang="en-US" sz="2400" dirty="0"/>
              <a:t>  </a:t>
            </a:r>
            <a:r>
              <a:rPr lang="pl-PL" sz="2400" dirty="0" smtClean="0"/>
              <a:t>In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5"/>
                </a:solidFill>
              </a:rPr>
              <a:t>1776</a:t>
            </a:r>
            <a:r>
              <a:rPr lang="en-US" sz="2400" dirty="0"/>
              <a:t>, with the adoption of the Declaration of Independence, a new state was created: the United States of America.</a:t>
            </a:r>
          </a:p>
          <a:p>
            <a:r>
              <a:rPr lang="en-US" sz="2400" dirty="0"/>
              <a:t>The civil war in </a:t>
            </a:r>
            <a:r>
              <a:rPr lang="en-US" sz="2400" dirty="0">
                <a:solidFill>
                  <a:srgbClr val="FF0000"/>
                </a:solidFill>
              </a:rPr>
              <a:t>1861–1865</a:t>
            </a:r>
            <a:r>
              <a:rPr lang="en-US" sz="2400" dirty="0"/>
              <a:t> was the result of territorial development and the formation of a political and economic system, different in the north and south of the country.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5355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647" y="274395"/>
            <a:ext cx="10515600" cy="1325563"/>
          </a:xfrm>
        </p:spPr>
        <p:txBody>
          <a:bodyPr/>
          <a:lstStyle/>
          <a:p>
            <a:r>
              <a:rPr lang="pl-PL" dirty="0" err="1" smtClean="0"/>
              <a:t>Places</a:t>
            </a:r>
            <a:r>
              <a:rPr lang="pl-PL" dirty="0" smtClean="0"/>
              <a:t> in the</a:t>
            </a:r>
            <a:r>
              <a:rPr lang="pl-PL" dirty="0" smtClean="0">
                <a:solidFill>
                  <a:srgbClr val="FF0000"/>
                </a:solidFill>
              </a:rPr>
              <a:t> U</a:t>
            </a:r>
            <a:r>
              <a:rPr lang="pl-PL" dirty="0" smtClean="0">
                <a:solidFill>
                  <a:schemeClr val="accent5"/>
                </a:solidFill>
              </a:rPr>
              <a:t>S</a:t>
            </a:r>
            <a:r>
              <a:rPr lang="pl-PL" dirty="0" smtClean="0">
                <a:solidFill>
                  <a:srgbClr val="FF0000"/>
                </a:solidFill>
              </a:rPr>
              <a:t>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3682525" cy="2635280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r>
              <a:rPr lang="en-US" dirty="0"/>
              <a:t>Statue of Liberty,</a:t>
            </a:r>
          </a:p>
          <a:p>
            <a:r>
              <a:rPr lang="en-US" dirty="0"/>
              <a:t>Mount Rushmore,</a:t>
            </a:r>
          </a:p>
          <a:p>
            <a:r>
              <a:rPr lang="en-US" dirty="0"/>
              <a:t>Golden Gate Bridge,</a:t>
            </a:r>
          </a:p>
          <a:p>
            <a:r>
              <a:rPr lang="en-US" dirty="0"/>
              <a:t>National cathedral in </a:t>
            </a:r>
            <a:r>
              <a:rPr lang="pl-PL" dirty="0" smtClean="0"/>
              <a:t>Washington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/>
              <a:t>And many others.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7142">
            <a:off x="9620273" y="421512"/>
            <a:ext cx="1906584" cy="25383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1420">
            <a:off x="5236246" y="553950"/>
            <a:ext cx="3410217" cy="22734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7881">
            <a:off x="7557796" y="3837345"/>
            <a:ext cx="4218565" cy="223666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8858">
            <a:off x="3644711" y="4189246"/>
            <a:ext cx="3260380" cy="20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5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American Nobel </a:t>
            </a:r>
            <a:r>
              <a:rPr lang="pl-PL" dirty="0" err="1"/>
              <a:t>Prize</a:t>
            </a:r>
            <a:r>
              <a:rPr lang="pl-PL" dirty="0"/>
              <a:t> </a:t>
            </a:r>
            <a:r>
              <a:rPr lang="pl-PL" dirty="0" err="1"/>
              <a:t>winners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3280873" cy="4351338"/>
          </a:xfrm>
        </p:spPr>
        <p:txBody>
          <a:bodyPr/>
          <a:lstStyle/>
          <a:p>
            <a:r>
              <a:rPr lang="pl-PL" dirty="0" err="1"/>
              <a:t>Jane</a:t>
            </a:r>
            <a:r>
              <a:rPr lang="pl-PL" dirty="0"/>
              <a:t> </a:t>
            </a:r>
            <a:r>
              <a:rPr lang="pl-PL" dirty="0" err="1"/>
              <a:t>Addams</a:t>
            </a:r>
            <a:r>
              <a:rPr lang="pl-PL" dirty="0"/>
              <a:t>.</a:t>
            </a:r>
          </a:p>
          <a:p>
            <a:r>
              <a:rPr lang="pl-PL" dirty="0"/>
              <a:t>Peter </a:t>
            </a:r>
            <a:r>
              <a:rPr lang="pl-PL" dirty="0" err="1"/>
              <a:t>Agre</a:t>
            </a:r>
            <a:r>
              <a:rPr lang="pl-PL" dirty="0"/>
              <a:t>.</a:t>
            </a:r>
          </a:p>
          <a:p>
            <a:r>
              <a:rPr lang="pl-PL" dirty="0"/>
              <a:t>George A. </a:t>
            </a:r>
            <a:r>
              <a:rPr lang="pl-PL" dirty="0" err="1"/>
              <a:t>Akerlof</a:t>
            </a:r>
            <a:r>
              <a:rPr lang="pl-PL" dirty="0"/>
              <a:t>.</a:t>
            </a:r>
          </a:p>
          <a:p>
            <a:r>
              <a:rPr lang="pl-PL" dirty="0"/>
              <a:t>Christian Anfinsen.</a:t>
            </a:r>
          </a:p>
          <a:p>
            <a:r>
              <a:rPr lang="pl-PL" dirty="0"/>
              <a:t>Kenneth Arrow.</a:t>
            </a:r>
          </a:p>
          <a:p>
            <a:r>
              <a:rPr lang="pl-PL" dirty="0"/>
              <a:t>Robert </a:t>
            </a:r>
            <a:r>
              <a:rPr lang="pl-PL" dirty="0" err="1"/>
              <a:t>Aumann</a:t>
            </a:r>
            <a:r>
              <a:rPr lang="pl-PL" dirty="0"/>
              <a:t>.</a:t>
            </a:r>
          </a:p>
          <a:p>
            <a:r>
              <a:rPr lang="pl-PL" dirty="0"/>
              <a:t>Richard Axel.</a:t>
            </a:r>
          </a:p>
          <a:p>
            <a:r>
              <a:rPr lang="pl-PL" dirty="0"/>
              <a:t>Julius </a:t>
            </a:r>
            <a:r>
              <a:rPr lang="pl-PL" dirty="0" err="1"/>
              <a:t>Axelrod</a:t>
            </a:r>
            <a:r>
              <a:rPr lang="pl-PL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825625"/>
            <a:ext cx="71437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34042"/>
            <a:ext cx="10515600" cy="2238998"/>
          </a:xfrm>
        </p:spPr>
        <p:txBody>
          <a:bodyPr/>
          <a:lstStyle/>
          <a:p>
            <a:pPr algn="ctr"/>
            <a:r>
              <a:rPr lang="en-US" dirty="0"/>
              <a:t>Thank you for watching presentation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5719" cy="6299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29" y="2493591"/>
            <a:ext cx="5922236" cy="37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252</Words>
  <Application>Microsoft Office PowerPoint</Application>
  <PresentationFormat>Panoramiczny</PresentationFormat>
  <Paragraphs>30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United States - USA</vt:lpstr>
      <vt:lpstr>Basic information about the USA</vt:lpstr>
      <vt:lpstr>History of North America</vt:lpstr>
      <vt:lpstr>Places in the USA </vt:lpstr>
      <vt:lpstr>American Nobel Prize winners</vt:lpstr>
      <vt:lpstr>Thank you for watching presentation. </vt:lpstr>
    </vt:vector>
  </TitlesOfParts>
  <Company>NORCO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Stany Zjednoczone- USA</dc:title>
  <dc:creator>i.orlowski@hoffer.pl</dc:creator>
  <cp:lastModifiedBy>i.orlowski@hoffer.pl</cp:lastModifiedBy>
  <cp:revision>11</cp:revision>
  <dcterms:created xsi:type="dcterms:W3CDTF">2020-10-04T11:01:09Z</dcterms:created>
  <dcterms:modified xsi:type="dcterms:W3CDTF">2020-10-04T17:42:11Z</dcterms:modified>
</cp:coreProperties>
</file>