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3000">
              <a:schemeClr val="accent3">
                <a:lumMod val="60000"/>
                <a:lumOff val="4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33287-84A1-4727-9E5B-B0E1A0944306}" type="datetimeFigureOut">
              <a:rPr lang="pl-PL" smtClean="0"/>
              <a:pPr/>
              <a:t>12.10.2021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D1ED0-50F6-4A80-B50A-8788F01EB1D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stęga zakrzywiona w górę 4"/>
          <p:cNvSpPr/>
          <p:nvPr/>
        </p:nvSpPr>
        <p:spPr>
          <a:xfrm>
            <a:off x="500034" y="2071678"/>
            <a:ext cx="8143932" cy="1928826"/>
          </a:xfrm>
          <a:prstGeom prst="ellipseRibbon2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4"/>
          </a:lnRef>
          <a:fillRef idx="1002">
            <a:schemeClr val="dk2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14546" y="2071678"/>
            <a:ext cx="4643470" cy="1470025"/>
          </a:xfrm>
        </p:spPr>
        <p:txBody>
          <a:bodyPr/>
          <a:lstStyle/>
          <a:p>
            <a:r>
              <a:rPr lang="pl-PL" dirty="0" smtClean="0"/>
              <a:t>Marnowanie żywności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dirty="0" smtClean="0"/>
              <a:t>Patrycja </a:t>
            </a:r>
            <a:r>
              <a:rPr lang="pl-PL" sz="2400" dirty="0" err="1" smtClean="0"/>
              <a:t>Matowiecka</a:t>
            </a:r>
            <a:endParaRPr lang="pl-PL" sz="2400" dirty="0" smtClean="0"/>
          </a:p>
          <a:p>
            <a:pPr algn="r"/>
            <a:r>
              <a:rPr lang="pl-PL" sz="2400" dirty="0" smtClean="0"/>
              <a:t>Klasa 7g</a:t>
            </a:r>
            <a:endParaRPr lang="pl-PL" sz="24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/>
              <a:t>Skala problemu marnowania żywności jest olbrzymia. Według FAO, na świecie marnuje się ok. 1,3 mld ton żywności rocznie. Stanowi to 1/3 ilości wyprodukowanej żywności nadającej się do spożycia. W samej Unii Europejskiej marnuje się  88 mln ton żywności. Statystyki wskazują, iż przeciętny Europejczyk do kosza wrzuca ok 20 do 30 % kupowanego jedzenia.   Polsce do wyrzucania jedzenia przyznaje się 1/3 Polaków. Rocznie marnujemy ok 9 mln ton żywności, czyli przeciętny Polak rocznie marnuje ok. 52kg żywności. Co zrobić, aby temu zaradzić? </a:t>
            </a:r>
            <a:endParaRPr lang="pl-PL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3000">
              <a:schemeClr val="accent3">
                <a:lumMod val="60000"/>
                <a:lumOff val="4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/>
          <a:lstStyle/>
          <a:p>
            <a:r>
              <a:rPr lang="pl-PL" dirty="0" smtClean="0"/>
              <a:t>Miejsca marnowania żywności</a:t>
            </a:r>
            <a:endParaRPr lang="pl-PL" dirty="0"/>
          </a:p>
        </p:txBody>
      </p:sp>
      <p:pic>
        <p:nvPicPr>
          <p:cNvPr id="18434" name="Picture 2" descr="C:\Users\oem\Pictures\image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143799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 descr="https://krakow.bankizywnosci.pl/wp-content/uploads/2019/06/najczęstsze-powody-marnowania-żywności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785794"/>
            <a:ext cx="6929486" cy="534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Jak nie marnować jedzenia?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Jak widzimy, skala problemu jest naprawdę duża. Co możemy zrobić, aby ją zmniejszyć? Przede wszystkim zacznijmy od siebie. Metodą małych kroków wprowadzajmy w życie zmiany, które w efekcie przyczynią się do zmniejszenia skali marnowania żywności.  Oto co możemy zrobić: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zachowuj porządek w lodówce i szafkach kuchennych,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ustaw odpowiednią temperaturę w lodówce,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planuj swój jadłospis,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nie kupuj na zapas,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zakupy chodź z listą potrzebnych produktów,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nie ulegaj promocjom, zastanów się, czy naprawdę potrzebujesz tych rzeczy,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rób częściej mniejsze zakupy,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nie rób zakupów z pustym żołądkiem,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kupuj lokalnie,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kupuj sezonowe warzywa i owoce,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zamrażaj to czego nie zjesz,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bądź kreatywny w kuchni,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przekształcaj jedną potrawę w drugą,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nakładaj na talerz mniejsze porcje,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podawaj poszczególne składniki dania na oddzielnych talerzach,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Sposoby na wykorzystanie powtórnie produktów</a:t>
            </a:r>
            <a:endParaRPr lang="pl-PL" sz="1600" b="1" dirty="0"/>
          </a:p>
        </p:txBody>
      </p:sp>
      <p:pic>
        <p:nvPicPr>
          <p:cNvPr id="4" name="Symbol zastępczy zawartości 3" descr="https://krakow.bankizywnosci.pl/wp-content/uploads/2020/01/6-4-410x1024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79" y="928670"/>
            <a:ext cx="4714909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Co można zrobić, żeby nie marnować jedzenia</a:t>
            </a:r>
            <a:endParaRPr lang="pl-PL" sz="2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1600" dirty="0"/>
              <a:t>Z pieczywa nie pierwszej świeżości można zrobić :</a:t>
            </a:r>
          </a:p>
          <a:p>
            <a:pPr lvl="0"/>
            <a:r>
              <a:rPr lang="pl-PL" sz="1600" dirty="0"/>
              <a:t> </a:t>
            </a:r>
          </a:p>
          <a:p>
            <a:pPr lvl="1"/>
            <a:r>
              <a:rPr lang="pl-PL" sz="1600" dirty="0"/>
              <a:t>grzanki (takie do zupy lub kanapki na ciepło z różnymi dodatkami),</a:t>
            </a:r>
          </a:p>
          <a:p>
            <a:pPr lvl="1"/>
            <a:r>
              <a:rPr lang="pl-PL" sz="1600" dirty="0"/>
              <a:t>klasyczną bułkę tartą lub panierkę </a:t>
            </a:r>
            <a:r>
              <a:rPr lang="pl-PL" sz="1600" dirty="0" err="1"/>
              <a:t>panko</a:t>
            </a:r>
            <a:r>
              <a:rPr lang="pl-PL" sz="1600" dirty="0"/>
              <a:t> (jest to po prostu mniej rozdrobnione pieczywo)</a:t>
            </a:r>
          </a:p>
          <a:p>
            <a:r>
              <a:rPr lang="pl-PL" sz="1600" dirty="0"/>
              <a:t>zupę (u mnie domu na taką zupę mówiło się “zupa bieda”) Pokrojony w kostkę czerstwy chleb zalać </a:t>
            </a:r>
            <a:r>
              <a:rPr lang="pl-PL" sz="1600" dirty="0" smtClean="0"/>
              <a:t>gorącym </a:t>
            </a:r>
            <a:r>
              <a:rPr lang="pl-PL" sz="1600" dirty="0"/>
              <a:t>bulionem lub wodą, dodać starty </a:t>
            </a:r>
            <a:r>
              <a:rPr lang="pl-PL" sz="1600" dirty="0" smtClean="0"/>
              <a:t>czosnek</a:t>
            </a:r>
            <a:endParaRPr lang="pl-PL" dirty="0" smtClean="0"/>
          </a:p>
          <a:p>
            <a:pPr lvl="1"/>
            <a:r>
              <a:rPr lang="pl-PL" sz="1600" dirty="0"/>
              <a:t>(można wcześniej podsmażyć go na oliwie), sól i pieprz (klasycznie dodawało się też </a:t>
            </a:r>
            <a:r>
              <a:rPr lang="pl-PL" sz="1600" dirty="0" err="1"/>
              <a:t>magi</a:t>
            </a:r>
            <a:r>
              <a:rPr lang="pl-PL" sz="1600" dirty="0"/>
              <a:t>, teraz można zastąpić ją lubczykiem lub sosem sojowym). Zupę można wzbogacić o dodatkowe warzywa np. podduszone pomidory.</a:t>
            </a:r>
          </a:p>
          <a:p>
            <a:pPr lvl="0"/>
            <a:r>
              <a:rPr lang="pl-PL" sz="1600" dirty="0"/>
              <a:t>Z  mocno dojrzałych bananów, które są bardzo słodkie można zrobić chlebek bananowy, placki, albo dodać do owsianki. </a:t>
            </a:r>
          </a:p>
          <a:p>
            <a:endParaRPr lang="pl-PL" sz="16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pl-PL" sz="2000" b="1" dirty="0" smtClean="0"/>
              <a:t>Moim ulubionym napojem, w którym wykorzystuje przejrzałe owoce jest </a:t>
            </a:r>
            <a:r>
              <a:rPr lang="pl-PL" sz="2000" b="1" dirty="0" err="1" smtClean="0"/>
              <a:t>Smoothie</a:t>
            </a:r>
            <a:endParaRPr lang="pl-PL" sz="2000" b="1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 smtClean="0"/>
              <a:t>Smoothie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pl-PL" sz="2000" dirty="0" smtClean="0"/>
              <a:t>7 </a:t>
            </a:r>
            <a:r>
              <a:rPr lang="pl-PL" sz="2000" dirty="0"/>
              <a:t>mrożonych truskawek, banan, 2 jabłka, świeżo wyciśnięty sok z pomarańczy</a:t>
            </a:r>
          </a:p>
          <a:p>
            <a:pPr lvl="0"/>
            <a:r>
              <a:rPr lang="pl-PL" sz="2000" dirty="0"/>
              <a:t>połówka ananasa, garść mrożonych truskawek, jagód  i malin, 120 ml soku ananasowego</a:t>
            </a:r>
          </a:p>
          <a:p>
            <a:pPr lvl="0"/>
            <a:r>
              <a:rPr lang="pl-PL" sz="2000" dirty="0"/>
              <a:t>garści mrożonych malin, truskawek, jagód, garść świeżych jeżyn, 120 ml soku jabłkowego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/>
              <a:t>Ulubione kolorki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pic>
        <p:nvPicPr>
          <p:cNvPr id="17410" name="Picture 2" descr="C:\Users\oem\Pictures\5595901-min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68632" y="3601879"/>
            <a:ext cx="2194560" cy="109728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153</Words>
  <Application>Microsoft Office PowerPoint</Application>
  <PresentationFormat>Pokaz na ekranie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Marnowanie żywności</vt:lpstr>
      <vt:lpstr>Slajd 2</vt:lpstr>
      <vt:lpstr>Miejsca marnowania żywności</vt:lpstr>
      <vt:lpstr>Slajd 4</vt:lpstr>
      <vt:lpstr>Slajd 5</vt:lpstr>
      <vt:lpstr>Sposoby na wykorzystanie powtórnie produktów</vt:lpstr>
      <vt:lpstr>Co można zrobić, żeby nie marnować jedzenia</vt:lpstr>
      <vt:lpstr>Moim ulubionym napojem, w którym wykorzystuje przejrzałe owoce jest Smoothie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Marnowanie żywności</dc:title>
  <dc:creator>oem</dc:creator>
  <cp:lastModifiedBy>oem</cp:lastModifiedBy>
  <cp:revision>9</cp:revision>
  <dcterms:created xsi:type="dcterms:W3CDTF">2021-10-12T15:04:58Z</dcterms:created>
  <dcterms:modified xsi:type="dcterms:W3CDTF">2021-10-12T19:22:28Z</dcterms:modified>
</cp:coreProperties>
</file>