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F6071F8-B288-4ED1-B92B-9C1F4CF87695}" type="datetimeFigureOut">
              <a:rPr lang="pl-PL" smtClean="0"/>
              <a:t>15.10.2021</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D68F75E8-8A87-4F9B-9B61-5B9B7C54F368}" type="slidenum">
              <a:rPr lang="pl-PL" smtClean="0"/>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62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F6071F8-B288-4ED1-B92B-9C1F4CF87695}" type="datetimeFigureOut">
              <a:rPr lang="pl-PL" smtClean="0"/>
              <a:t>15.10.2021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68F75E8-8A87-4F9B-9B61-5B9B7C54F368}" type="slidenum">
              <a:rPr lang="pl-PL" smtClean="0"/>
              <a:t>‹#›</a:t>
            </a:fld>
            <a:endParaRPr lang="pl-PL"/>
          </a:p>
        </p:txBody>
      </p:sp>
    </p:spTree>
    <p:extLst>
      <p:ext uri="{BB962C8B-B14F-4D97-AF65-F5344CB8AC3E}">
        <p14:creationId xmlns:p14="http://schemas.microsoft.com/office/powerpoint/2010/main" val="124942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F6071F8-B288-4ED1-B92B-9C1F4CF87695}" type="datetimeFigureOut">
              <a:rPr lang="pl-PL" smtClean="0"/>
              <a:t>15.10.2021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68F75E8-8A87-4F9B-9B61-5B9B7C54F368}" type="slidenum">
              <a:rPr lang="pl-PL" smtClean="0"/>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344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F6071F8-B288-4ED1-B92B-9C1F4CF87695}" type="datetimeFigureOut">
              <a:rPr lang="pl-PL" smtClean="0"/>
              <a:t>15.10.2021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68F75E8-8A87-4F9B-9B61-5B9B7C54F368}" type="slidenum">
              <a:rPr lang="pl-PL" smtClean="0"/>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4292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F6071F8-B288-4ED1-B92B-9C1F4CF87695}" type="datetimeFigureOut">
              <a:rPr lang="pl-PL" smtClean="0"/>
              <a:t>15.10.2021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68F75E8-8A87-4F9B-9B61-5B9B7C54F368}" type="slidenum">
              <a:rPr lang="pl-PL" smtClean="0"/>
              <a:t>‹#›</a:t>
            </a:fld>
            <a:endParaRPr lang="pl-PL"/>
          </a:p>
        </p:txBody>
      </p:sp>
    </p:spTree>
    <p:extLst>
      <p:ext uri="{BB962C8B-B14F-4D97-AF65-F5344CB8AC3E}">
        <p14:creationId xmlns:p14="http://schemas.microsoft.com/office/powerpoint/2010/main" val="3618357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F6071F8-B288-4ED1-B92B-9C1F4CF87695}" type="datetimeFigureOut">
              <a:rPr lang="pl-PL" smtClean="0"/>
              <a:t>15.10.2021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68F75E8-8A87-4F9B-9B61-5B9B7C54F368}" type="slidenum">
              <a:rPr lang="pl-PL" smtClean="0"/>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388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F6071F8-B288-4ED1-B92B-9C1F4CF87695}" type="datetimeFigureOut">
              <a:rPr lang="pl-PL" smtClean="0"/>
              <a:t>15.10.2021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68F75E8-8A87-4F9B-9B61-5B9B7C54F368}" type="slidenum">
              <a:rPr lang="pl-PL" smtClean="0"/>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375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F6071F8-B288-4ED1-B92B-9C1F4CF87695}" type="datetimeFigureOut">
              <a:rPr lang="pl-PL" smtClean="0"/>
              <a:t>15.10.2021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68F75E8-8A87-4F9B-9B61-5B9B7C54F368}"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6046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F6071F8-B288-4ED1-B92B-9C1F4CF87695}" type="datetimeFigureOut">
              <a:rPr lang="pl-PL" smtClean="0"/>
              <a:t>15.10.2021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68F75E8-8A87-4F9B-9B61-5B9B7C54F368}" type="slidenum">
              <a:rPr lang="pl-PL" smtClean="0"/>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06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F6071F8-B288-4ED1-B92B-9C1F4CF87695}" type="datetimeFigureOut">
              <a:rPr lang="pl-PL" smtClean="0"/>
              <a:t>15.10.2021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68F75E8-8A87-4F9B-9B61-5B9B7C54F368}" type="slidenum">
              <a:rPr lang="pl-PL" smtClean="0"/>
              <a:t>‹#›</a:t>
            </a:fld>
            <a:endParaRPr lang="pl-PL"/>
          </a:p>
        </p:txBody>
      </p:sp>
    </p:spTree>
    <p:extLst>
      <p:ext uri="{BB962C8B-B14F-4D97-AF65-F5344CB8AC3E}">
        <p14:creationId xmlns:p14="http://schemas.microsoft.com/office/powerpoint/2010/main" val="1076201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F6071F8-B288-4ED1-B92B-9C1F4CF87695}" type="datetimeFigureOut">
              <a:rPr lang="pl-PL" smtClean="0"/>
              <a:t>15.10.2021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68F75E8-8A87-4F9B-9B61-5B9B7C54F368}" type="slidenum">
              <a:rPr lang="pl-PL" smtClean="0"/>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90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F6071F8-B288-4ED1-B92B-9C1F4CF87695}" type="datetimeFigureOut">
              <a:rPr lang="pl-PL" smtClean="0"/>
              <a:t>15.10.2021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68F75E8-8A87-4F9B-9B61-5B9B7C54F368}" type="slidenum">
              <a:rPr lang="pl-PL" smtClean="0"/>
              <a:t>‹#›</a:t>
            </a:fld>
            <a:endParaRPr lang="pl-PL"/>
          </a:p>
        </p:txBody>
      </p:sp>
    </p:spTree>
    <p:extLst>
      <p:ext uri="{BB962C8B-B14F-4D97-AF65-F5344CB8AC3E}">
        <p14:creationId xmlns:p14="http://schemas.microsoft.com/office/powerpoint/2010/main" val="313803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F6071F8-B288-4ED1-B92B-9C1F4CF87695}" type="datetimeFigureOut">
              <a:rPr lang="pl-PL" smtClean="0"/>
              <a:t>15.10.2021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68F75E8-8A87-4F9B-9B61-5B9B7C54F368}" type="slidenum">
              <a:rPr lang="pl-PL" smtClean="0"/>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69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F6071F8-B288-4ED1-B92B-9C1F4CF87695}" type="datetimeFigureOut">
              <a:rPr lang="pl-PL" smtClean="0"/>
              <a:t>15.10.2021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68F75E8-8A87-4F9B-9B61-5B9B7C54F368}"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66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071F8-B288-4ED1-B92B-9C1F4CF87695}" type="datetimeFigureOut">
              <a:rPr lang="pl-PL" smtClean="0"/>
              <a:t>15.10.2021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68F75E8-8A87-4F9B-9B61-5B9B7C54F368}" type="slidenum">
              <a:rPr lang="pl-PL" smtClean="0"/>
              <a:t>‹#›</a:t>
            </a:fld>
            <a:endParaRPr lang="pl-PL"/>
          </a:p>
        </p:txBody>
      </p:sp>
    </p:spTree>
    <p:extLst>
      <p:ext uri="{BB962C8B-B14F-4D97-AF65-F5344CB8AC3E}">
        <p14:creationId xmlns:p14="http://schemas.microsoft.com/office/powerpoint/2010/main" val="2614642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F6071F8-B288-4ED1-B92B-9C1F4CF87695}" type="datetimeFigureOut">
              <a:rPr lang="pl-PL" smtClean="0"/>
              <a:t>15.10.2021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68F75E8-8A87-4F9B-9B61-5B9B7C54F368}" type="slidenum">
              <a:rPr lang="pl-PL" smtClean="0"/>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509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F6071F8-B288-4ED1-B92B-9C1F4CF87695}" type="datetimeFigureOut">
              <a:rPr lang="pl-PL" smtClean="0"/>
              <a:t>15.10.2021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68F75E8-8A87-4F9B-9B61-5B9B7C54F368}" type="slidenum">
              <a:rPr lang="pl-PL" smtClean="0"/>
              <a:t>‹#›</a:t>
            </a:fld>
            <a:endParaRPr lang="pl-PL"/>
          </a:p>
        </p:txBody>
      </p:sp>
    </p:spTree>
    <p:extLst>
      <p:ext uri="{BB962C8B-B14F-4D97-AF65-F5344CB8AC3E}">
        <p14:creationId xmlns:p14="http://schemas.microsoft.com/office/powerpoint/2010/main" val="278025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6071F8-B288-4ED1-B92B-9C1F4CF87695}" type="datetimeFigureOut">
              <a:rPr lang="pl-PL" smtClean="0"/>
              <a:t>15.10.2021</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8F75E8-8A87-4F9B-9B61-5B9B7C54F368}" type="slidenum">
              <a:rPr lang="pl-PL" smtClean="0"/>
              <a:t>‹#›</a:t>
            </a:fld>
            <a:endParaRPr lang="pl-PL"/>
          </a:p>
        </p:txBody>
      </p:sp>
    </p:spTree>
    <p:extLst>
      <p:ext uri="{BB962C8B-B14F-4D97-AF65-F5344CB8AC3E}">
        <p14:creationId xmlns:p14="http://schemas.microsoft.com/office/powerpoint/2010/main" val="294436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7E005B-1D26-41C7-9484-2FD338BB75EC}"/>
              </a:ext>
            </a:extLst>
          </p:cNvPr>
          <p:cNvSpPr>
            <a:spLocks noGrp="1"/>
          </p:cNvSpPr>
          <p:nvPr>
            <p:ph type="ctrTitle"/>
          </p:nvPr>
        </p:nvSpPr>
        <p:spPr>
          <a:xfrm>
            <a:off x="2688165" y="2825287"/>
            <a:ext cx="6815669" cy="1515533"/>
          </a:xfrm>
        </p:spPr>
        <p:txBody>
          <a:bodyPr/>
          <a:lstStyle/>
          <a:p>
            <a:r>
              <a:rPr lang="pl-PL"/>
              <a:t>Światowy Dzień Walki z Głodem</a:t>
            </a:r>
            <a:endParaRPr lang="pl-PL" dirty="0"/>
          </a:p>
        </p:txBody>
      </p:sp>
    </p:spTree>
    <p:extLst>
      <p:ext uri="{BB962C8B-B14F-4D97-AF65-F5344CB8AC3E}">
        <p14:creationId xmlns:p14="http://schemas.microsoft.com/office/powerpoint/2010/main" val="308300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264B2AE-3F08-47F0-BB86-EDA1AFAFFCC7}"/>
              </a:ext>
            </a:extLst>
          </p:cNvPr>
          <p:cNvSpPr>
            <a:spLocks noGrp="1"/>
          </p:cNvSpPr>
          <p:nvPr>
            <p:ph idx="1"/>
          </p:nvPr>
        </p:nvSpPr>
        <p:spPr>
          <a:xfrm>
            <a:off x="1295402" y="2503924"/>
            <a:ext cx="9601196" cy="3318936"/>
          </a:xfrm>
        </p:spPr>
        <p:txBody>
          <a:bodyPr>
            <a:normAutofit/>
          </a:bodyPr>
          <a:lstStyle/>
          <a:p>
            <a:pPr marL="0" indent="0" algn="just">
              <a:buNone/>
            </a:pPr>
            <a:r>
              <a:rPr lang="pl-PL" b="0" i="0">
                <a:solidFill>
                  <a:srgbClr val="050505"/>
                </a:solidFill>
                <a:effectLst/>
                <a:latin typeface="Segoe UI Historic" panose="020B0502040204020203" pitchFamily="34" charset="0"/>
              </a:rPr>
              <a:t>Głód jest problemem dotykającym wiele osób na świecie. Nie musimy być jednak bierni i tylko patrzeć jak inni ludzie umierają z głodu. Jako uczniowie szkoły podstawowej też możemy pomagać. Głód może dotknąć też nas. Nie zawsze wszystko będzie szło po naszej myśli. Czy ktoś z głodujących myślał, że będzie miał problemy z zapełnieniem własnego żołądka? Musimy więc myśleć bardziej całościowo, a nie jednostkowo. Jeżeli kiedyś znajdziemy się w ciężkiej sytuacji też byśmy chcieli otrzymać pomoc, ale czy my pomagamy potrzebującym</a:t>
            </a:r>
            <a:r>
              <a:rPr lang="pl-PL" b="0" i="0" dirty="0">
                <a:solidFill>
                  <a:srgbClr val="050505"/>
                </a:solidFill>
                <a:effectLst/>
                <a:latin typeface="Segoe UI Historic" panose="020B0502040204020203" pitchFamily="34" charset="0"/>
              </a:rPr>
              <a:t>?</a:t>
            </a:r>
            <a:endParaRPr lang="pl-PL" dirty="0"/>
          </a:p>
        </p:txBody>
      </p:sp>
      <p:sp>
        <p:nvSpPr>
          <p:cNvPr id="4" name="pole tekstowe 3">
            <a:extLst>
              <a:ext uri="{FF2B5EF4-FFF2-40B4-BE49-F238E27FC236}">
                <a16:creationId xmlns:a16="http://schemas.microsoft.com/office/drawing/2014/main" id="{CF39838D-A138-4889-A3BD-8BDF1D6D3053}"/>
              </a:ext>
            </a:extLst>
          </p:cNvPr>
          <p:cNvSpPr txBox="1"/>
          <p:nvPr/>
        </p:nvSpPr>
        <p:spPr>
          <a:xfrm>
            <a:off x="1921565" y="1192696"/>
            <a:ext cx="8627165" cy="830997"/>
          </a:xfrm>
          <a:prstGeom prst="rect">
            <a:avLst/>
          </a:prstGeom>
          <a:noFill/>
        </p:spPr>
        <p:txBody>
          <a:bodyPr wrap="square" rtlCol="0">
            <a:spAutoFit/>
          </a:bodyPr>
          <a:lstStyle/>
          <a:p>
            <a:pPr algn="ctr"/>
            <a:r>
              <a:rPr lang="pl-PL" sz="4800">
                <a:latin typeface="Bell MT" panose="02020503060305020303" pitchFamily="18" charset="0"/>
              </a:rPr>
              <a:t>Głód problemem</a:t>
            </a:r>
            <a:endParaRPr lang="pl-PL" sz="4800" dirty="0">
              <a:latin typeface="Bell MT" panose="02020503060305020303" pitchFamily="18" charset="0"/>
            </a:endParaRPr>
          </a:p>
        </p:txBody>
      </p:sp>
    </p:spTree>
    <p:extLst>
      <p:ext uri="{BB962C8B-B14F-4D97-AF65-F5344CB8AC3E}">
        <p14:creationId xmlns:p14="http://schemas.microsoft.com/office/powerpoint/2010/main" val="156708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F08B29-6FE6-4F0C-970F-969F7A292941}"/>
              </a:ext>
            </a:extLst>
          </p:cNvPr>
          <p:cNvSpPr>
            <a:spLocks noGrp="1"/>
          </p:cNvSpPr>
          <p:nvPr>
            <p:ph type="title"/>
          </p:nvPr>
        </p:nvSpPr>
        <p:spPr/>
        <p:txBody>
          <a:bodyPr>
            <a:normAutofit/>
          </a:bodyPr>
          <a:lstStyle/>
          <a:p>
            <a:r>
              <a:rPr lang="pl-PL"/>
              <a:t>Jak oszczędzać jedzenie</a:t>
            </a:r>
            <a:r>
              <a:rPr lang="pl-PL" dirty="0"/>
              <a:t>?</a:t>
            </a:r>
          </a:p>
        </p:txBody>
      </p:sp>
      <p:sp>
        <p:nvSpPr>
          <p:cNvPr id="3" name="Symbol zastępczy zawartości 2">
            <a:extLst>
              <a:ext uri="{FF2B5EF4-FFF2-40B4-BE49-F238E27FC236}">
                <a16:creationId xmlns:a16="http://schemas.microsoft.com/office/drawing/2014/main" id="{D98133BE-35DD-42A5-83F5-473E49F344CB}"/>
              </a:ext>
            </a:extLst>
          </p:cNvPr>
          <p:cNvSpPr>
            <a:spLocks noGrp="1"/>
          </p:cNvSpPr>
          <p:nvPr>
            <p:ph idx="1"/>
          </p:nvPr>
        </p:nvSpPr>
        <p:spPr/>
        <p:txBody>
          <a:bodyPr/>
          <a:lstStyle/>
          <a:p>
            <a:pPr marL="0" indent="0" algn="just">
              <a:buNone/>
            </a:pPr>
            <a:r>
              <a:rPr lang="pl-PL" b="0" i="0">
                <a:solidFill>
                  <a:srgbClr val="050505"/>
                </a:solidFill>
                <a:effectLst/>
                <a:latin typeface="Segoe UI Historic" panose="020B0502040204020203" pitchFamily="34" charset="0"/>
              </a:rPr>
              <a:t>Dobrym pomysłem na oszczędzanie jedzenia jest dobre jego wykorzystanie. To, że jakiś produkt co dłużej poleżał w szafce lub w sklepie, nie oznacza, że nie nadaje się już to do jedzenia. Często można zrobić nawet lepsze potrawy ze starszych produktów niż idealnie świeżych. dziewczyny z klasy 8c Marta Muzińska, Agata Grzymałowska, Monika Wróbel, Małgorzata Kuc postanowiły więc podpowiedzieć co można zrobić ze zgniłymi bananami. </a:t>
            </a:r>
            <a:br>
              <a:rPr lang="pl-PL" dirty="0"/>
            </a:br>
            <a:endParaRPr lang="pl-PL" dirty="0"/>
          </a:p>
        </p:txBody>
      </p:sp>
    </p:spTree>
    <p:extLst>
      <p:ext uri="{BB962C8B-B14F-4D97-AF65-F5344CB8AC3E}">
        <p14:creationId xmlns:p14="http://schemas.microsoft.com/office/powerpoint/2010/main" val="2445118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ideo-1634284862">
            <a:hlinkClick r:id="" action="ppaction://media"/>
            <a:extLst>
              <a:ext uri="{FF2B5EF4-FFF2-40B4-BE49-F238E27FC236}">
                <a16:creationId xmlns:a16="http://schemas.microsoft.com/office/drawing/2014/main" id="{193637C3-50F9-434D-AD5B-B3551530F4A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83056" y="719057"/>
            <a:ext cx="9425888" cy="5419886"/>
          </a:xfrm>
          <a:prstGeom prst="rect">
            <a:avLst/>
          </a:prstGeom>
        </p:spPr>
      </p:pic>
    </p:spTree>
    <p:extLst>
      <p:ext uri="{BB962C8B-B14F-4D97-AF65-F5344CB8AC3E}">
        <p14:creationId xmlns:p14="http://schemas.microsoft.com/office/powerpoint/2010/main" val="134249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1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0645DE-7E66-4EF4-9702-2DA2821D8DC7}"/>
              </a:ext>
            </a:extLst>
          </p:cNvPr>
          <p:cNvSpPr>
            <a:spLocks noGrp="1"/>
          </p:cNvSpPr>
          <p:nvPr>
            <p:ph type="title"/>
          </p:nvPr>
        </p:nvSpPr>
        <p:spPr/>
        <p:txBody>
          <a:bodyPr>
            <a:normAutofit fontScale="90000"/>
          </a:bodyPr>
          <a:lstStyle/>
          <a:p>
            <a:r>
              <a:rPr lang="pl-PL"/>
              <a:t>Dlaczego kupować gorszej jakości jedzenie</a:t>
            </a:r>
            <a:r>
              <a:rPr lang="pl-PL" dirty="0"/>
              <a:t>?</a:t>
            </a:r>
          </a:p>
        </p:txBody>
      </p:sp>
      <p:sp>
        <p:nvSpPr>
          <p:cNvPr id="3" name="Symbol zastępczy zawartości 2">
            <a:extLst>
              <a:ext uri="{FF2B5EF4-FFF2-40B4-BE49-F238E27FC236}">
                <a16:creationId xmlns:a16="http://schemas.microsoft.com/office/drawing/2014/main" id="{0B57A3EF-5C6C-4C68-8F5E-987E7802F343}"/>
              </a:ext>
            </a:extLst>
          </p:cNvPr>
          <p:cNvSpPr>
            <a:spLocks noGrp="1"/>
          </p:cNvSpPr>
          <p:nvPr>
            <p:ph idx="1"/>
          </p:nvPr>
        </p:nvSpPr>
        <p:spPr/>
        <p:txBody>
          <a:bodyPr>
            <a:normAutofit fontScale="92500"/>
          </a:bodyPr>
          <a:lstStyle/>
          <a:p>
            <a:pPr marL="0" indent="0" algn="just">
              <a:buNone/>
            </a:pPr>
            <a:r>
              <a:rPr lang="pl-PL" b="0" i="0">
                <a:solidFill>
                  <a:srgbClr val="050505"/>
                </a:solidFill>
                <a:effectLst/>
                <a:latin typeface="Segoe UI Historic" panose="020B0502040204020203" pitchFamily="34" charset="0"/>
              </a:rPr>
              <a:t>Nie marnowanie jedzenia pozwoli również sporo zaoszczędzić. Po co iść do sklepu i przepłacać ze świeże banany, jabłka lub inne owoce i warzywa? Jeżeli spytamy się sprzedawcy to bez większego problemu pokaże nam gdzie trzymają w sklepie produkty nie najświeższe. Można tam oczywiście znaleźć sporo jedzenia niezdatnego już do jedzenia. W sklepach zawsze wszystko jest świeże , ale to tylko na półkach. Można zakupić np. warzywa lub owoce taniej jeżeli weźmiemy coś nie za świeżego ale zdatnego do jedzenia. Dzięki takiemu rozwiązaniu, uda uratować się nam jedzenie, które prędzej by w sklepie wyrzucili do kosza</a:t>
            </a:r>
            <a:r>
              <a:rPr lang="pl-PL" b="0" i="0" dirty="0">
                <a:solidFill>
                  <a:srgbClr val="050505"/>
                </a:solidFill>
                <a:effectLst/>
                <a:latin typeface="Segoe UI Historic" panose="020B0502040204020203" pitchFamily="34" charset="0"/>
              </a:rPr>
              <a:t>.</a:t>
            </a:r>
            <a:endParaRPr lang="pl-PL" dirty="0"/>
          </a:p>
        </p:txBody>
      </p:sp>
    </p:spTree>
    <p:extLst>
      <p:ext uri="{BB962C8B-B14F-4D97-AF65-F5344CB8AC3E}">
        <p14:creationId xmlns:p14="http://schemas.microsoft.com/office/powerpoint/2010/main" val="3194506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AFF6FE-780C-4827-9DED-2342956E40B3}"/>
              </a:ext>
            </a:extLst>
          </p:cNvPr>
          <p:cNvSpPr>
            <a:spLocks noGrp="1"/>
          </p:cNvSpPr>
          <p:nvPr>
            <p:ph type="title"/>
          </p:nvPr>
        </p:nvSpPr>
        <p:spPr/>
        <p:txBody>
          <a:bodyPr/>
          <a:lstStyle/>
          <a:p>
            <a:r>
              <a:rPr lang="pl-PL"/>
              <a:t>Internet pomocą w oszczędzaniu jedzenia</a:t>
            </a:r>
            <a:endParaRPr lang="pl-PL" dirty="0"/>
          </a:p>
        </p:txBody>
      </p:sp>
      <p:sp>
        <p:nvSpPr>
          <p:cNvPr id="3" name="Symbol zastępczy zawartości 2">
            <a:extLst>
              <a:ext uri="{FF2B5EF4-FFF2-40B4-BE49-F238E27FC236}">
                <a16:creationId xmlns:a16="http://schemas.microsoft.com/office/drawing/2014/main" id="{459D3B77-2085-4B55-AFB5-B767103DD389}"/>
              </a:ext>
            </a:extLst>
          </p:cNvPr>
          <p:cNvSpPr>
            <a:spLocks noGrp="1"/>
          </p:cNvSpPr>
          <p:nvPr>
            <p:ph idx="1"/>
          </p:nvPr>
        </p:nvSpPr>
        <p:spPr/>
        <p:txBody>
          <a:bodyPr>
            <a:normAutofit fontScale="85000" lnSpcReduction="20000"/>
          </a:bodyPr>
          <a:lstStyle/>
          <a:p>
            <a:pPr marL="0" indent="0" algn="just">
              <a:buNone/>
            </a:pPr>
            <a:r>
              <a:rPr lang="pl-PL" b="0" i="0" dirty="0">
                <a:solidFill>
                  <a:srgbClr val="050505"/>
                </a:solidFill>
                <a:effectLst/>
                <a:latin typeface="Segoe UI Historic" panose="020B0502040204020203" pitchFamily="34" charset="0"/>
              </a:rPr>
              <a:t>Czy </a:t>
            </a:r>
            <a:r>
              <a:rPr lang="pl-PL" dirty="0">
                <a:solidFill>
                  <a:srgbClr val="050505"/>
                </a:solidFill>
                <a:latin typeface="Segoe UI Historic" panose="020B0502040204020203" pitchFamily="34" charset="0"/>
              </a:rPr>
              <a:t>I</a:t>
            </a:r>
            <a:r>
              <a:rPr lang="pl-PL" b="0" i="0" dirty="0">
                <a:solidFill>
                  <a:srgbClr val="050505"/>
                </a:solidFill>
                <a:effectLst/>
                <a:latin typeface="Segoe UI Historic" panose="020B0502040204020203" pitchFamily="34" charset="0"/>
              </a:rPr>
              <a:t>nternet może pomóc zmniejszyć problem głodu na świecie? Może się to wydawać zaskakujące, ale może naprawdę dużo pomóc. Jest wiele aplikacji, które pokazują sklepy, które z nimi współpracują. Takie aplikacje pokazują sklepy w twojej okolicy, które mogą dać ci niewykorzystane jedzenie w tańszej cenie. Często to są różne restauracje lub knajpki. Takie instytucje nie mają pod koniec dnia co zrobić z niezjedzonym jedzeniem, które później kończy w śmietniku. Taką aplikacją jest np. „To </a:t>
            </a:r>
            <a:r>
              <a:rPr lang="pl-PL" dirty="0">
                <a:solidFill>
                  <a:srgbClr val="050505"/>
                </a:solidFill>
                <a:latin typeface="Segoe UI Historic" panose="020B0502040204020203" pitchFamily="34" charset="0"/>
              </a:rPr>
              <a:t>G</a:t>
            </a:r>
            <a:r>
              <a:rPr lang="pl-PL" b="0" i="0" dirty="0">
                <a:solidFill>
                  <a:srgbClr val="050505"/>
                </a:solidFill>
                <a:effectLst/>
                <a:latin typeface="Segoe UI Historic" panose="020B0502040204020203" pitchFamily="34" charset="0"/>
              </a:rPr>
              <a:t>ood to Go”. Internet to świetne miejsce, w którym prowadzi się zbiórki pieniędzy na jedzenie dla głodujących. Pomaga w otrzymaniu przez osoby głodne jedzenia, które mogą dostać za pieniądze z takich zbiórek. Zbiórki pieniędzy w Internecie zwykle cieszą się popularnością i nawet jeśli wpłacamy kwoty w wysokości złotówki lub kilku złotych, to kiedy około tysiąc osób wpłaci takie kwoty to może się uzbierać już całkiem duża suma.</a:t>
            </a:r>
            <a:endParaRPr lang="pl-PL" dirty="0"/>
          </a:p>
        </p:txBody>
      </p:sp>
    </p:spTree>
    <p:extLst>
      <p:ext uri="{BB962C8B-B14F-4D97-AF65-F5344CB8AC3E}">
        <p14:creationId xmlns:p14="http://schemas.microsoft.com/office/powerpoint/2010/main" val="1222503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C02DEDEC-D1D6-40DD-8504-57AF7B769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549" y="3125856"/>
            <a:ext cx="2015159" cy="2686879"/>
          </a:xfrm>
          <a:prstGeom prst="rect">
            <a:avLst/>
          </a:prstGeom>
        </p:spPr>
      </p:pic>
      <p:pic>
        <p:nvPicPr>
          <p:cNvPr id="7" name="Obraz 6">
            <a:extLst>
              <a:ext uri="{FF2B5EF4-FFF2-40B4-BE49-F238E27FC236}">
                <a16:creationId xmlns:a16="http://schemas.microsoft.com/office/drawing/2014/main" id="{A4D62F9F-0D7E-4634-8699-3DB418D38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444" y="3429000"/>
            <a:ext cx="1925811" cy="2567748"/>
          </a:xfrm>
          <a:prstGeom prst="rect">
            <a:avLst/>
          </a:prstGeom>
        </p:spPr>
      </p:pic>
      <p:pic>
        <p:nvPicPr>
          <p:cNvPr id="9" name="Obraz 8">
            <a:extLst>
              <a:ext uri="{FF2B5EF4-FFF2-40B4-BE49-F238E27FC236}">
                <a16:creationId xmlns:a16="http://schemas.microsoft.com/office/drawing/2014/main" id="{E71D8C82-606C-4AC6-AD36-EC2CFCD4E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670" y="3927753"/>
            <a:ext cx="2758660" cy="2068995"/>
          </a:xfrm>
          <a:prstGeom prst="rect">
            <a:avLst/>
          </a:prstGeom>
        </p:spPr>
      </p:pic>
      <p:pic>
        <p:nvPicPr>
          <p:cNvPr id="11" name="Obraz 10">
            <a:extLst>
              <a:ext uri="{FF2B5EF4-FFF2-40B4-BE49-F238E27FC236}">
                <a16:creationId xmlns:a16="http://schemas.microsoft.com/office/drawing/2014/main" id="{D459AB50-4712-4D56-99A1-FEEDF29BFB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4529" y="2611508"/>
            <a:ext cx="2066716" cy="2755622"/>
          </a:xfrm>
          <a:prstGeom prst="rect">
            <a:avLst/>
          </a:prstGeom>
        </p:spPr>
      </p:pic>
      <p:pic>
        <p:nvPicPr>
          <p:cNvPr id="13" name="Obraz 12">
            <a:extLst>
              <a:ext uri="{FF2B5EF4-FFF2-40B4-BE49-F238E27FC236}">
                <a16:creationId xmlns:a16="http://schemas.microsoft.com/office/drawing/2014/main" id="{5F463D6A-8877-4CE3-A7D4-625A54653D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7853" y="2629870"/>
            <a:ext cx="2672521" cy="2004391"/>
          </a:xfrm>
          <a:prstGeom prst="rect">
            <a:avLst/>
          </a:prstGeom>
        </p:spPr>
      </p:pic>
      <p:sp>
        <p:nvSpPr>
          <p:cNvPr id="14" name="pole tekstowe 13">
            <a:extLst>
              <a:ext uri="{FF2B5EF4-FFF2-40B4-BE49-F238E27FC236}">
                <a16:creationId xmlns:a16="http://schemas.microsoft.com/office/drawing/2014/main" id="{BC47FA1B-8FF4-4A85-B99E-853C1F500FFF}"/>
              </a:ext>
            </a:extLst>
          </p:cNvPr>
          <p:cNvSpPr txBox="1"/>
          <p:nvPr/>
        </p:nvSpPr>
        <p:spPr>
          <a:xfrm>
            <a:off x="2098760" y="1267383"/>
            <a:ext cx="8004589" cy="769441"/>
          </a:xfrm>
          <a:prstGeom prst="rect">
            <a:avLst/>
          </a:prstGeom>
          <a:noFill/>
        </p:spPr>
        <p:txBody>
          <a:bodyPr wrap="square" rtlCol="0">
            <a:spAutoFit/>
          </a:bodyPr>
          <a:lstStyle/>
          <a:p>
            <a:pPr algn="ctr"/>
            <a:r>
              <a:rPr lang="pl-PL" sz="4400"/>
              <a:t>Pamiętaj, że zwierzęta też głodują</a:t>
            </a:r>
            <a:r>
              <a:rPr lang="pl-PL" sz="4400" dirty="0"/>
              <a:t>!</a:t>
            </a:r>
          </a:p>
        </p:txBody>
      </p:sp>
    </p:spTree>
    <p:extLst>
      <p:ext uri="{BB962C8B-B14F-4D97-AF65-F5344CB8AC3E}">
        <p14:creationId xmlns:p14="http://schemas.microsoft.com/office/powerpoint/2010/main" val="419052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009E11-912E-4FCF-B76A-99650F83C166}"/>
              </a:ext>
            </a:extLst>
          </p:cNvPr>
          <p:cNvSpPr>
            <a:spLocks noGrp="1"/>
          </p:cNvSpPr>
          <p:nvPr>
            <p:ph type="ctrTitle"/>
          </p:nvPr>
        </p:nvSpPr>
        <p:spPr/>
        <p:txBody>
          <a:bodyPr/>
          <a:lstStyle/>
          <a:p>
            <a:r>
              <a:rPr lang="pl-PL"/>
              <a:t>Dziękujemy za uwagę</a:t>
            </a:r>
            <a:endParaRPr lang="pl-PL" dirty="0"/>
          </a:p>
        </p:txBody>
      </p:sp>
      <p:sp>
        <p:nvSpPr>
          <p:cNvPr id="3" name="Podtytuł 2">
            <a:extLst>
              <a:ext uri="{FF2B5EF4-FFF2-40B4-BE49-F238E27FC236}">
                <a16:creationId xmlns:a16="http://schemas.microsoft.com/office/drawing/2014/main" id="{262D0E49-8C68-4561-ACCD-AAC0415B1596}"/>
              </a:ext>
            </a:extLst>
          </p:cNvPr>
          <p:cNvSpPr>
            <a:spLocks noGrp="1"/>
          </p:cNvSpPr>
          <p:nvPr>
            <p:ph type="subTitle" idx="1"/>
          </p:nvPr>
        </p:nvSpPr>
        <p:spPr/>
        <p:txBody>
          <a:bodyPr/>
          <a:lstStyle/>
          <a:p>
            <a:r>
              <a:rPr lang="pl-PL" dirty="0"/>
              <a:t>Agata </a:t>
            </a:r>
            <a:r>
              <a:rPr lang="pl-PL" dirty="0" err="1"/>
              <a:t>Grzymałowska</a:t>
            </a:r>
            <a:r>
              <a:rPr lang="pl-PL" dirty="0"/>
              <a:t>, Małgorzata Kuc, Marta </a:t>
            </a:r>
            <a:r>
              <a:rPr lang="pl-PL" dirty="0" err="1"/>
              <a:t>Muzińska</a:t>
            </a:r>
            <a:r>
              <a:rPr lang="pl-PL" dirty="0"/>
              <a:t> i Monika Wróbel 8c</a:t>
            </a:r>
          </a:p>
        </p:txBody>
      </p:sp>
    </p:spTree>
    <p:extLst>
      <p:ext uri="{BB962C8B-B14F-4D97-AF65-F5344CB8AC3E}">
        <p14:creationId xmlns:p14="http://schemas.microsoft.com/office/powerpoint/2010/main" val="13368222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TotalTime>
  <Words>477</Words>
  <Application>Microsoft Office PowerPoint</Application>
  <PresentationFormat>Panoramiczny</PresentationFormat>
  <Paragraphs>12</Paragraphs>
  <Slides>8</Slides>
  <Notes>0</Notes>
  <HiddenSlides>0</HiddenSlides>
  <MMClips>1</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8</vt:i4>
      </vt:variant>
    </vt:vector>
  </HeadingPairs>
  <TitlesOfParts>
    <vt:vector size="13" baseType="lpstr">
      <vt:lpstr>Arial</vt:lpstr>
      <vt:lpstr>Bell MT</vt:lpstr>
      <vt:lpstr>Garamond</vt:lpstr>
      <vt:lpstr>Segoe UI Historic</vt:lpstr>
      <vt:lpstr>Organiczny</vt:lpstr>
      <vt:lpstr>Światowy Dzień Walki z Głodem</vt:lpstr>
      <vt:lpstr>Prezentacja programu PowerPoint</vt:lpstr>
      <vt:lpstr>Jak oszczędzać jedzenie?</vt:lpstr>
      <vt:lpstr>Prezentacja programu PowerPoint</vt:lpstr>
      <vt:lpstr>Dlaczego kupować gorszej jakości jedzenie?</vt:lpstr>
      <vt:lpstr>Internet pomocą w oszczędzaniu jedzenia</vt:lpstr>
      <vt:lpstr>Prezentacja programu PowerPoint</vt:lpstr>
      <vt:lpstr>Dziękujemy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Światowy Dzień Walki z Głodem</dc:title>
  <dc:creator>Beata Felbur</dc:creator>
  <cp:lastModifiedBy>Beata Felbur</cp:lastModifiedBy>
  <cp:revision>2</cp:revision>
  <dcterms:created xsi:type="dcterms:W3CDTF">2021-10-15T08:39:15Z</dcterms:created>
  <dcterms:modified xsi:type="dcterms:W3CDTF">2021-10-15T09:06:13Z</dcterms:modified>
</cp:coreProperties>
</file>