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24480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0351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dbf958570dcdcb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dbf958570dcdcb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6107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dbf958570dcdcb6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dbf958570dcdcb6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0750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0904c971c43603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0904c971c43603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160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2e939af80ee55fd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2e939af80ee55fd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4059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2e939af80ee55fd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2e939af80ee55fd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414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1992300"/>
          </a:xfrm>
          <a:prstGeom prst="rect">
            <a:avLst/>
          </a:prstGeom>
          <a:solidFill>
            <a:srgbClr val="00FF00"/>
          </a:solidFill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7300" b="1">
                <a:solidFill>
                  <a:srgbClr val="434343"/>
                </a:solidFill>
                <a:highlight>
                  <a:srgbClr val="00FFFF"/>
                </a:highlight>
              </a:rPr>
              <a:t>Język angielski</a:t>
            </a:r>
            <a:endParaRPr sz="7300" b="1" dirty="0">
              <a:solidFill>
                <a:srgbClr val="434343"/>
              </a:solidFill>
              <a:highlight>
                <a:srgbClr val="00FFFF"/>
              </a:highlight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solidFill>
            <a:srgbClr val="00FF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 b="1">
                <a:solidFill>
                  <a:srgbClr val="0000FF"/>
                </a:solidFill>
              </a:rPr>
              <a:t>English </a:t>
            </a:r>
            <a:endParaRPr sz="4700" b="1">
              <a:solidFill>
                <a:srgbClr val="0000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47171" y="4250860"/>
            <a:ext cx="7315200" cy="4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800" b="1" i="1"/>
              <a:t>Magdalena Kowalska</a:t>
            </a:r>
            <a:endParaRPr sz="1800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50" b="1">
                <a:solidFill>
                  <a:schemeClr val="accent4"/>
                </a:solidFill>
              </a:rPr>
              <a:t>język ojczysty dla 527 mln</a:t>
            </a:r>
            <a:endParaRPr sz="2750" b="1">
              <a:solidFill>
                <a:schemeClr val="accent4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2571750"/>
            <a:ext cx="2808000" cy="19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400" b="1">
                <a:solidFill>
                  <a:schemeClr val="accent5"/>
                </a:solidFill>
              </a:rPr>
              <a:t>a mother tongue for 527 million</a:t>
            </a:r>
            <a:endParaRPr sz="2400" b="1">
              <a:solidFill>
                <a:schemeClr val="accent5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72100" y="152400"/>
            <a:ext cx="4838695" cy="4838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 flipH="1">
            <a:off x="266400" y="1422100"/>
            <a:ext cx="4305600" cy="5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 b="1">
                <a:highlight>
                  <a:srgbClr val="FF00FF"/>
                </a:highlight>
              </a:rPr>
              <a:t>uczących się 1,5 mld</a:t>
            </a:r>
            <a:endParaRPr sz="2700" b="1">
              <a:highlight>
                <a:srgbClr val="FF00FF"/>
              </a:highlight>
            </a:endParaRPr>
          </a:p>
        </p:txBody>
      </p:sp>
      <p:sp>
        <p:nvSpPr>
          <p:cNvPr id="69" name="Google Shape;69;p15"/>
          <p:cNvSpPr txBox="1"/>
          <p:nvPr/>
        </p:nvSpPr>
        <p:spPr>
          <a:xfrm rot="-1026" flipH="1">
            <a:off x="408600" y="3807953"/>
            <a:ext cx="4021200" cy="5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 b="1">
                <a:highlight>
                  <a:srgbClr val="FF9900"/>
                </a:highlight>
              </a:rPr>
              <a:t>of learners 1.5 billion</a:t>
            </a:r>
            <a:endParaRPr sz="2700" b="1">
              <a:highlight>
                <a:srgbClr val="FF9900"/>
              </a:highlight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5600" y="596750"/>
            <a:ext cx="48865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573555"/>
            <a:ext cx="4260300" cy="1675800"/>
          </a:xfrm>
          <a:prstGeom prst="rect">
            <a:avLst/>
          </a:prstGeom>
          <a:solidFill>
            <a:srgbClr val="4A86E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 b="1">
                <a:highlight>
                  <a:srgbClr val="FF9900"/>
                </a:highlight>
              </a:rPr>
              <a:t>Bywa określana jako pierwszy uniwersalny nowożytny język ludzkości</a:t>
            </a:r>
            <a:endParaRPr sz="2700" b="1">
              <a:highlight>
                <a:srgbClr val="FF9900"/>
              </a:highlight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311700" y="2846250"/>
            <a:ext cx="4260300" cy="18393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 b="1">
                <a:highlight>
                  <a:srgbClr val="FF0000"/>
                </a:highlight>
              </a:rPr>
              <a:t>It is sometimes referred to as the first universal modern language of mankind</a:t>
            </a:r>
            <a:endParaRPr sz="2700" b="1">
              <a:highlight>
                <a:srgbClr val="FF0000"/>
              </a:highlight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254087"/>
            <a:ext cx="4267199" cy="305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0" y="445025"/>
            <a:ext cx="4351800" cy="21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 b="1">
                <a:solidFill>
                  <a:schemeClr val="accent5"/>
                </a:solidFill>
              </a:rPr>
              <a:t>Angielszczyzna należy do oficjalnych języków ONZ</a:t>
            </a:r>
            <a:endParaRPr sz="2700" b="1">
              <a:solidFill>
                <a:schemeClr val="accent5"/>
              </a:solidFill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0" y="3158455"/>
            <a:ext cx="4572000" cy="14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 b="1">
                <a:solidFill>
                  <a:srgbClr val="00FF00"/>
                </a:solidFill>
              </a:rPr>
              <a:t>English is one of the official languages ​​of the United Nations</a:t>
            </a:r>
            <a:endParaRPr sz="2700" b="1">
              <a:solidFill>
                <a:srgbClr val="00FF00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1975" y="152400"/>
            <a:ext cx="5064225" cy="477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41130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900">
                <a:highlight>
                  <a:srgbClr val="FFFF00"/>
                </a:highlight>
              </a:rPr>
              <a:t>Pełni funkcję języka oficjalnego bądź półoficjalnego w ponad 60 krajach</a:t>
            </a:r>
            <a:endParaRPr sz="2900">
              <a:highlight>
                <a:srgbClr val="FFFF00"/>
              </a:highlight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914400" y="2148473"/>
            <a:ext cx="7315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311700" y="2645925"/>
            <a:ext cx="3801300" cy="12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300" b="1">
                <a:solidFill>
                  <a:srgbClr val="0000FF"/>
                </a:solidFill>
              </a:rPr>
              <a:t>It serves as an official or semi-official language in over 60 countries</a:t>
            </a:r>
            <a:endParaRPr sz="2300" b="1">
              <a:solidFill>
                <a:srgbClr val="0000FF"/>
              </a:solidFill>
            </a:endParaRPr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0807" y="411863"/>
            <a:ext cx="4113001" cy="431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Pokaz na ekranie (16:9)</PresentationFormat>
  <Paragraphs>13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Język angielski</vt:lpstr>
      <vt:lpstr>język ojczysty dla 527 mln</vt:lpstr>
      <vt:lpstr>Prezentacja programu PowerPoint</vt:lpstr>
      <vt:lpstr>Bywa określana jako pierwszy uniwersalny nowożytny język ludzkości</vt:lpstr>
      <vt:lpstr>Angielszczyzna należy do oficjalnych języków ONZ</vt:lpstr>
      <vt:lpstr>Pełni funkcję języka oficjalnego bądź półoficjalnego w ponad 60 krajach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Język angielski</dc:title>
  <dc:creator>Iwona</dc:creator>
  <cp:lastModifiedBy>Iwona</cp:lastModifiedBy>
  <cp:revision>1</cp:revision>
  <dcterms:modified xsi:type="dcterms:W3CDTF">2021-10-27T11:05:49Z</dcterms:modified>
</cp:coreProperties>
</file>