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9ED8-6FB9-40FB-BAA0-DE035BA2DBFA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619C-56CA-4D69-90DF-99585795EF6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9ED8-6FB9-40FB-BAA0-DE035BA2DBFA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619C-56CA-4D69-90DF-99585795EF6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9ED8-6FB9-40FB-BAA0-DE035BA2DBFA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619C-56CA-4D69-90DF-99585795EF6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9ED8-6FB9-40FB-BAA0-DE035BA2DBFA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619C-56CA-4D69-90DF-99585795EF6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9ED8-6FB9-40FB-BAA0-DE035BA2DBFA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619C-56CA-4D69-90DF-99585795EF6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9ED8-6FB9-40FB-BAA0-DE035BA2DBFA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619C-56CA-4D69-90DF-99585795EF6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9ED8-6FB9-40FB-BAA0-DE035BA2DBFA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619C-56CA-4D69-90DF-99585795EF6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9ED8-6FB9-40FB-BAA0-DE035BA2DBFA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619C-56CA-4D69-90DF-99585795EF6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9ED8-6FB9-40FB-BAA0-DE035BA2DBFA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619C-56CA-4D69-90DF-99585795EF6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9ED8-6FB9-40FB-BAA0-DE035BA2DBFA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619C-56CA-4D69-90DF-99585795EF6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D9ED8-6FB9-40FB-BAA0-DE035BA2DBFA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619C-56CA-4D69-90DF-99585795EF6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D9ED8-6FB9-40FB-BAA0-DE035BA2DBFA}" type="datetimeFigureOut">
              <a:rPr lang="pl-PL" smtClean="0"/>
              <a:t>28.10.2021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0619C-56CA-4D69-90DF-99585795EF6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7200" dirty="0" smtClean="0">
                <a:latin typeface="Algerian" pitchFamily="82" charset="0"/>
              </a:rPr>
              <a:t>France</a:t>
            </a:r>
            <a:endParaRPr lang="pl-PL" sz="7200" dirty="0">
              <a:latin typeface="Algerian" pitchFamily="82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Alicja Wiśniewska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28982" cy="60118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France is located in Western Europe. The capital city of France is Paris. The highest alpine peak, Mount Blanc, is located there.</a:t>
            </a:r>
            <a:br>
              <a:rPr lang="en-US" dirty="0" smtClean="0"/>
            </a:br>
            <a:endParaRPr lang="pl-PL" dirty="0"/>
          </a:p>
        </p:txBody>
      </p:sp>
      <p:pic>
        <p:nvPicPr>
          <p:cNvPr id="5" name="Symbol zastępczy zawartości 4" descr="mapa francji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00562" y="214290"/>
            <a:ext cx="3490154" cy="3643137"/>
          </a:xfrm>
        </p:spPr>
      </p:pic>
      <p:pic>
        <p:nvPicPr>
          <p:cNvPr id="8" name="Symbol zastępczy zawartości 7" descr="mount blanc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29190" y="4286256"/>
            <a:ext cx="3143272" cy="209170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257544" cy="615475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official language in France is French, it is spoken by the vast majority of the country's inhabitants, but there are many other languages ​​outside of it. French distinguish as many as 75 regional languages</a:t>
            </a:r>
            <a:br>
              <a:rPr lang="en-US" sz="2800" dirty="0" smtClean="0"/>
            </a:br>
            <a:endParaRPr lang="pl-PL" sz="2800" dirty="0"/>
          </a:p>
        </p:txBody>
      </p:sp>
      <p:pic>
        <p:nvPicPr>
          <p:cNvPr id="6" name="Symbol zastępczy zawartości 5" descr="Bonjour_la_Franc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57686" y="714356"/>
            <a:ext cx="4193913" cy="2186782"/>
          </a:xfrm>
        </p:spPr>
      </p:pic>
      <p:pic>
        <p:nvPicPr>
          <p:cNvPr id="7" name="Obraz 6" descr="indek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3357562"/>
            <a:ext cx="3049937" cy="285274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71858" cy="5940444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greatest sights of France are the </a:t>
            </a:r>
            <a:r>
              <a:rPr lang="en-US" sz="3600" dirty="0" err="1" smtClean="0"/>
              <a:t>Eiffle</a:t>
            </a:r>
            <a:r>
              <a:rPr lang="en-US" sz="3600" dirty="0" smtClean="0"/>
              <a:t> Tower, Louvre, Arc de </a:t>
            </a:r>
            <a:r>
              <a:rPr lang="en-US" sz="3600" dirty="0" err="1" smtClean="0"/>
              <a:t>Triomphe</a:t>
            </a:r>
            <a:r>
              <a:rPr lang="en-US" sz="3600" dirty="0" smtClean="0"/>
              <a:t>, Palace of Versailles and Notre-Dame Cathedral</a:t>
            </a:r>
            <a:endParaRPr lang="pl-PL" sz="3600" dirty="0"/>
          </a:p>
        </p:txBody>
      </p:sp>
      <p:pic>
        <p:nvPicPr>
          <p:cNvPr id="3" name="Obraz 2" descr="łu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428604"/>
            <a:ext cx="2466975" cy="1847850"/>
          </a:xfrm>
          <a:prstGeom prst="rect">
            <a:avLst/>
          </a:prstGeom>
        </p:spPr>
      </p:pic>
      <p:pic>
        <p:nvPicPr>
          <p:cNvPr id="4" name="Obraz 3" descr="katedr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140" y="1000108"/>
            <a:ext cx="1905000" cy="2409825"/>
          </a:xfrm>
          <a:prstGeom prst="rect">
            <a:avLst/>
          </a:prstGeom>
        </p:spPr>
      </p:pic>
      <p:pic>
        <p:nvPicPr>
          <p:cNvPr id="5" name="Obraz 4" descr="luw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1934" y="2643182"/>
            <a:ext cx="2390775" cy="1914525"/>
          </a:xfrm>
          <a:prstGeom prst="rect">
            <a:avLst/>
          </a:prstGeom>
        </p:spPr>
      </p:pic>
      <p:pic>
        <p:nvPicPr>
          <p:cNvPr id="6" name="Obraz 5" descr="wieża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1868" y="4929198"/>
            <a:ext cx="2628900" cy="1743075"/>
          </a:xfrm>
          <a:prstGeom prst="rect">
            <a:avLst/>
          </a:prstGeom>
        </p:spPr>
      </p:pic>
      <p:pic>
        <p:nvPicPr>
          <p:cNvPr id="7" name="Obraz 6" descr="z10020767Q,Wersal--Palac-w-Wersalu-we-Francji-to-najslynniejs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77002" y="4714884"/>
            <a:ext cx="2666998" cy="178086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043230" cy="6226196"/>
          </a:xfrm>
        </p:spPr>
        <p:txBody>
          <a:bodyPr/>
          <a:lstStyle/>
          <a:p>
            <a:r>
              <a:rPr lang="en-US" dirty="0" smtClean="0"/>
              <a:t>France is associated with exceptional cuisine, good wine and fashion</a:t>
            </a:r>
            <a:endParaRPr lang="pl-PL" dirty="0"/>
          </a:p>
        </p:txBody>
      </p:sp>
      <p:pic>
        <p:nvPicPr>
          <p:cNvPr id="3" name="Obraz 2" descr="kuchnia-francusk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428604"/>
            <a:ext cx="4357686" cy="2905124"/>
          </a:xfrm>
          <a:prstGeom prst="rect">
            <a:avLst/>
          </a:prstGeom>
        </p:spPr>
      </p:pic>
      <p:pic>
        <p:nvPicPr>
          <p:cNvPr id="4" name="Obraz 3" descr="158333814184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7686" y="3786190"/>
            <a:ext cx="4071934" cy="271462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75</Words>
  <Application>Microsoft Office PowerPoint</Application>
  <PresentationFormat>Pokaz na ekranie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Algerian</vt:lpstr>
      <vt:lpstr>Arial</vt:lpstr>
      <vt:lpstr>Calibri</vt:lpstr>
      <vt:lpstr>Motyw pakietu Office</vt:lpstr>
      <vt:lpstr>France</vt:lpstr>
      <vt:lpstr> France is located in Western Europe. The capital city of France is Paris. The highest alpine peak, Mount Blanc, is located there. </vt:lpstr>
      <vt:lpstr>The official language in France is French, it is spoken by the vast majority of the country's inhabitants, but there are many other languages ​​outside of it. French distinguish as many as 75 regional languages </vt:lpstr>
      <vt:lpstr>The greatest sights of France are the Eiffle Tower, Louvre, Arc de Triomphe, Palace of Versailles and Notre-Dame Cathedral</vt:lpstr>
      <vt:lpstr>France is associated with exceptional cuisine, good wine and fashion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France</dc:title>
  <dc:creator>Użytkownik</dc:creator>
  <cp:lastModifiedBy>Iwona</cp:lastModifiedBy>
  <cp:revision>2</cp:revision>
  <dcterms:created xsi:type="dcterms:W3CDTF">2021-09-26T08:55:58Z</dcterms:created>
  <dcterms:modified xsi:type="dcterms:W3CDTF">2021-10-28T11:54:43Z</dcterms:modified>
</cp:coreProperties>
</file>