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69" r:id="rId2"/>
    <p:sldId id="256" r:id="rId3"/>
    <p:sldId id="257" r:id="rId4"/>
    <p:sldId id="258" r:id="rId5"/>
    <p:sldId id="268" r:id="rId6"/>
    <p:sldId id="259" r:id="rId7"/>
    <p:sldId id="260" r:id="rId8"/>
    <p:sldId id="261" r:id="rId9"/>
    <p:sldId id="267" r:id="rId10"/>
    <p:sldId id="263" r:id="rId11"/>
    <p:sldId id="262" r:id="rId12"/>
    <p:sldId id="264" r:id="rId13"/>
    <p:sldId id="265" r:id="rId14"/>
    <p:sldId id="266"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l-PL" smtClean="0"/>
              <a:t>Kliknij, aby edytować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a:xfrm>
            <a:off x="2692397" y="5037663"/>
            <a:ext cx="5214635" cy="279400"/>
          </a:xfrm>
        </p:spPr>
        <p:txBody>
          <a:bodyPr/>
          <a:lstStyle/>
          <a:p>
            <a:endParaRPr lang="pl-PL"/>
          </a:p>
        </p:txBody>
      </p:sp>
      <p:sp>
        <p:nvSpPr>
          <p:cNvPr id="6" name="Slide Number Placeholder 5"/>
          <p:cNvSpPr>
            <a:spLocks noGrp="1"/>
          </p:cNvSpPr>
          <p:nvPr>
            <p:ph type="sldNum" sz="quarter" idx="12"/>
          </p:nvPr>
        </p:nvSpPr>
        <p:spPr>
          <a:xfrm>
            <a:off x="8956900" y="5037663"/>
            <a:ext cx="551167" cy="279400"/>
          </a:xfrm>
        </p:spPr>
        <p:txBody>
          <a:bodyPr/>
          <a:lstStyle/>
          <a:p>
            <a:fld id="{65DAEDEF-D488-424B-B941-9C9A7F89C0EE}" type="slidenum">
              <a:rPr lang="pl-PL" smtClean="0"/>
              <a:t>‹#›</a:t>
            </a:fld>
            <a:endParaRPr lang="pl-PL"/>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614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E5BA143-9DE8-4D6B-91DC-536DCB328E43}" type="datetimeFigureOut">
              <a:rPr lang="pl-PL" smtClean="0"/>
              <a:t>27.10.2021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5DAEDEF-D488-424B-B941-9C9A7F89C0EE}" type="slidenum">
              <a:rPr lang="pl-PL" smtClean="0"/>
              <a:t>‹#›</a:t>
            </a:fld>
            <a:endParaRPr lang="pl-PL"/>
          </a:p>
        </p:txBody>
      </p:sp>
    </p:spTree>
    <p:extLst>
      <p:ext uri="{BB962C8B-B14F-4D97-AF65-F5344CB8AC3E}">
        <p14:creationId xmlns:p14="http://schemas.microsoft.com/office/powerpoint/2010/main" val="1097891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697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717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spTree>
    <p:extLst>
      <p:ext uri="{BB962C8B-B14F-4D97-AF65-F5344CB8AC3E}">
        <p14:creationId xmlns:p14="http://schemas.microsoft.com/office/powerpoint/2010/main" val="2546186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6509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l-PL" smtClean="0"/>
              <a:t>Kliknij, aby edytować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849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730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107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spTree>
    <p:extLst>
      <p:ext uri="{BB962C8B-B14F-4D97-AF65-F5344CB8AC3E}">
        <p14:creationId xmlns:p14="http://schemas.microsoft.com/office/powerpoint/2010/main" val="337993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AE5BA143-9DE8-4D6B-91DC-536DCB328E43}" type="datetimeFigureOut">
              <a:rPr lang="pl-PL" smtClean="0"/>
              <a:t>27.10.2021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5DAEDEF-D488-424B-B941-9C9A7F89C0EE}" type="slidenum">
              <a:rPr lang="pl-PL" smtClean="0"/>
              <a:t>‹#›</a:t>
            </a:fld>
            <a:endParaRPr lang="pl-PL"/>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75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E5BA143-9DE8-4D6B-91DC-536DCB328E43}" type="datetimeFigureOut">
              <a:rPr lang="pl-PL" smtClean="0"/>
              <a:t>27.10.2021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5DAEDEF-D488-424B-B941-9C9A7F89C0EE}" type="slidenum">
              <a:rPr lang="pl-PL" smtClean="0"/>
              <a:t>‹#›</a:t>
            </a:fld>
            <a:endParaRPr lang="pl-PL"/>
          </a:p>
        </p:txBody>
      </p:sp>
    </p:spTree>
    <p:extLst>
      <p:ext uri="{BB962C8B-B14F-4D97-AF65-F5344CB8AC3E}">
        <p14:creationId xmlns:p14="http://schemas.microsoft.com/office/powerpoint/2010/main" val="147048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E5BA143-9DE8-4D6B-91DC-536DCB328E43}" type="datetimeFigureOut">
              <a:rPr lang="pl-PL" smtClean="0"/>
              <a:t>27.10.2021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5DAEDEF-D488-424B-B941-9C9A7F89C0EE}" type="slidenum">
              <a:rPr lang="pl-PL" smtClean="0"/>
              <a:t>‹#›</a:t>
            </a:fld>
            <a:endParaRPr lang="pl-PL"/>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33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AE5BA143-9DE8-4D6B-91DC-536DCB328E43}" type="datetimeFigureOut">
              <a:rPr lang="pl-PL" smtClean="0"/>
              <a:t>27.10.2021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65DAEDEF-D488-424B-B941-9C9A7F89C0EE}" type="slidenum">
              <a:rPr lang="pl-PL" smtClean="0"/>
              <a:t>‹#›</a:t>
            </a:fld>
            <a:endParaRPr lang="pl-P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932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BA143-9DE8-4D6B-91DC-536DCB328E43}" type="datetimeFigureOut">
              <a:rPr lang="pl-PL" smtClean="0"/>
              <a:t>27.10.2021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65DAEDEF-D488-424B-B941-9C9A7F89C0EE}" type="slidenum">
              <a:rPr lang="pl-PL" smtClean="0"/>
              <a:t>‹#›</a:t>
            </a:fld>
            <a:endParaRPr lang="pl-PL"/>
          </a:p>
        </p:txBody>
      </p:sp>
    </p:spTree>
    <p:extLst>
      <p:ext uri="{BB962C8B-B14F-4D97-AF65-F5344CB8AC3E}">
        <p14:creationId xmlns:p14="http://schemas.microsoft.com/office/powerpoint/2010/main" val="224830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l-PL" smtClean="0"/>
              <a:t>Kliknij, aby edytować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E5BA143-9DE8-4D6B-91DC-536DCB328E43}" type="datetimeFigureOut">
              <a:rPr lang="pl-PL" smtClean="0"/>
              <a:t>27.10.2021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5DAEDEF-D488-424B-B941-9C9A7F89C0EE}" type="slidenum">
              <a:rPr lang="pl-PL" smtClean="0"/>
              <a:t>‹#›</a:t>
            </a:fld>
            <a:endParaRPr lang="pl-PL"/>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46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l-PL" smtClean="0"/>
              <a:t>Kliknij, aby edytować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E5BA143-9DE8-4D6B-91DC-536DCB328E43}" type="datetimeFigureOut">
              <a:rPr lang="pl-PL" smtClean="0"/>
              <a:t>27.10.2021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5DAEDEF-D488-424B-B941-9C9A7F89C0EE}" type="slidenum">
              <a:rPr lang="pl-PL" smtClean="0"/>
              <a:t>‹#›</a:t>
            </a:fld>
            <a:endParaRPr lang="pl-PL"/>
          </a:p>
        </p:txBody>
      </p:sp>
    </p:spTree>
    <p:extLst>
      <p:ext uri="{BB962C8B-B14F-4D97-AF65-F5344CB8AC3E}">
        <p14:creationId xmlns:p14="http://schemas.microsoft.com/office/powerpoint/2010/main" val="98465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5BA143-9DE8-4D6B-91DC-536DCB328E43}" type="datetimeFigureOut">
              <a:rPr lang="pl-PL" smtClean="0"/>
              <a:t>27.10.2021</a:t>
            </a:fld>
            <a:endParaRPr lang="pl-P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l-P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DAEDEF-D488-424B-B941-9C9A7F89C0EE}" type="slidenum">
              <a:rPr lang="pl-PL" smtClean="0"/>
              <a:t>‹#›</a:t>
            </a:fld>
            <a:endParaRPr lang="pl-PL"/>
          </a:p>
        </p:txBody>
      </p:sp>
    </p:spTree>
    <p:extLst>
      <p:ext uri="{BB962C8B-B14F-4D97-AF65-F5344CB8AC3E}">
        <p14:creationId xmlns:p14="http://schemas.microsoft.com/office/powerpoint/2010/main" val="20503610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latin typeface="Algerian" panose="04020705040A02060702" pitchFamily="82" charset="0"/>
              </a:rPr>
              <a:t>DZIEŃ JĘZYKÓW</a:t>
            </a:r>
            <a:endParaRPr lang="pl-PL" dirty="0">
              <a:latin typeface="Algerian" panose="04020705040A02060702" pitchFamily="82" charset="0"/>
            </a:endParaRPr>
          </a:p>
        </p:txBody>
      </p:sp>
      <p:sp>
        <p:nvSpPr>
          <p:cNvPr id="3" name="Podtytuł 2"/>
          <p:cNvSpPr>
            <a:spLocks noGrp="1"/>
          </p:cNvSpPr>
          <p:nvPr>
            <p:ph type="subTitle" idx="1"/>
          </p:nvPr>
        </p:nvSpPr>
        <p:spPr/>
        <p:txBody>
          <a:bodyPr>
            <a:normAutofit/>
          </a:bodyPr>
          <a:lstStyle/>
          <a:p>
            <a:r>
              <a:rPr lang="pl-PL" sz="3600" dirty="0" smtClean="0">
                <a:latin typeface="Algerian" panose="04020705040A02060702" pitchFamily="82" charset="0"/>
              </a:rPr>
              <a:t>2021</a:t>
            </a:r>
            <a:endParaRPr lang="pl-PL" sz="3600" dirty="0">
              <a:latin typeface="Algerian" panose="04020705040A02060702" pitchFamily="82" charset="0"/>
            </a:endParaRPr>
          </a:p>
        </p:txBody>
      </p:sp>
    </p:spTree>
    <p:extLst>
      <p:ext uri="{BB962C8B-B14F-4D97-AF65-F5344CB8AC3E}">
        <p14:creationId xmlns:p14="http://schemas.microsoft.com/office/powerpoint/2010/main" val="1529248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p:cNvSpPr>
            <a:spLocks noGrp="1"/>
          </p:cNvSpPr>
          <p:nvPr>
            <p:ph type="title"/>
          </p:nvPr>
        </p:nvSpPr>
        <p:spPr>
          <a:xfrm>
            <a:off x="1295401" y="161251"/>
            <a:ext cx="9601196" cy="1303867"/>
          </a:xfrm>
        </p:spPr>
        <p:txBody>
          <a:bodyPr/>
          <a:lstStyle/>
          <a:p>
            <a:r>
              <a:rPr lang="pl-PL" dirty="0" smtClean="0"/>
              <a:t>.</a:t>
            </a:r>
            <a:endParaRPr lang="pl-PL" dirty="0"/>
          </a:p>
        </p:txBody>
      </p:sp>
      <p:sp>
        <p:nvSpPr>
          <p:cNvPr id="3" name="Symbol zastępczy zawartości 2"/>
          <p:cNvSpPr>
            <a:spLocks noGrp="1"/>
          </p:cNvSpPr>
          <p:nvPr>
            <p:ph idx="1"/>
          </p:nvPr>
        </p:nvSpPr>
        <p:spPr>
          <a:xfrm>
            <a:off x="1388919" y="1580186"/>
            <a:ext cx="9601196" cy="3318936"/>
          </a:xfrm>
        </p:spPr>
        <p:txBody>
          <a:bodyPr/>
          <a:lstStyle/>
          <a:p>
            <a:pPr marL="0" indent="0">
              <a:buNone/>
            </a:pPr>
            <a:endParaRPr lang="pl-PL" dirty="0"/>
          </a:p>
        </p:txBody>
      </p:sp>
      <p:sp>
        <p:nvSpPr>
          <p:cNvPr id="4" name="Prostokąt 3"/>
          <p:cNvSpPr/>
          <p:nvPr/>
        </p:nvSpPr>
        <p:spPr>
          <a:xfrm>
            <a:off x="1672936" y="2413338"/>
            <a:ext cx="8821882" cy="3539430"/>
          </a:xfrm>
          <a:prstGeom prst="rect">
            <a:avLst/>
          </a:prstGeom>
        </p:spPr>
        <p:txBody>
          <a:bodyPr wrap="square">
            <a:spAutoFit/>
          </a:bodyPr>
          <a:lstStyle/>
          <a:p>
            <a:r>
              <a:rPr lang="en-US" sz="2800" dirty="0">
                <a:solidFill>
                  <a:srgbClr val="000000"/>
                </a:solidFill>
                <a:latin typeface="ProximaNova"/>
              </a:rPr>
              <a:t>Popular image of Spain as a country of flamenco, </a:t>
            </a:r>
            <a:r>
              <a:rPr lang="en-US" sz="2800" dirty="0" err="1">
                <a:solidFill>
                  <a:srgbClr val="000000"/>
                </a:solidFill>
                <a:latin typeface="ProximaNova"/>
              </a:rPr>
              <a:t>korridy</a:t>
            </a:r>
            <a:r>
              <a:rPr lang="en-US" sz="2800" dirty="0">
                <a:solidFill>
                  <a:srgbClr val="000000"/>
                </a:solidFill>
                <a:latin typeface="ProximaNova"/>
              </a:rPr>
              <a:t>, tapas bars and solemn Easter processions in the slightest does not reflect the diversity of this land. There are four official languages, two great cities of almost equal importance, and the landscape more varied than in any other European country. These remarkable contrasts make Spain a fascinating destination.</a:t>
            </a:r>
            <a:endParaRPr lang="pl-PL" sz="2800" dirty="0"/>
          </a:p>
        </p:txBody>
      </p:sp>
    </p:spTree>
    <p:extLst>
      <p:ext uri="{BB962C8B-B14F-4D97-AF65-F5344CB8AC3E}">
        <p14:creationId xmlns:p14="http://schemas.microsoft.com/office/powerpoint/2010/main" val="2797914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809731" y="623454"/>
            <a:ext cx="4572538" cy="5455227"/>
          </a:xfrm>
          <a:prstGeom prst="rect">
            <a:avLst/>
          </a:prstGeom>
        </p:spPr>
      </p:pic>
      <p:sp>
        <p:nvSpPr>
          <p:cNvPr id="2" name="Tytuł 1"/>
          <p:cNvSpPr>
            <a:spLocks noGrp="1"/>
          </p:cNvSpPr>
          <p:nvPr>
            <p:ph type="title"/>
          </p:nvPr>
        </p:nvSpPr>
        <p:spPr/>
        <p:txBody>
          <a:bodyPr/>
          <a:lstStyle/>
          <a:p>
            <a:r>
              <a:rPr lang="pl-PL" dirty="0" smtClean="0"/>
              <a:t>.</a:t>
            </a:r>
            <a:endParaRPr lang="pl-PL" dirty="0"/>
          </a:p>
        </p:txBody>
      </p:sp>
      <p:sp>
        <p:nvSpPr>
          <p:cNvPr id="3" name="Symbol zastępczy zawartości 2"/>
          <p:cNvSpPr>
            <a:spLocks noGrp="1"/>
          </p:cNvSpPr>
          <p:nvPr>
            <p:ph idx="1"/>
          </p:nvPr>
        </p:nvSpPr>
        <p:spPr/>
        <p:txBody>
          <a:bodyPr/>
          <a:lstStyle/>
          <a:p>
            <a:r>
              <a:rPr lang="pl-PL" dirty="0"/>
              <a:t> </a:t>
            </a:r>
            <a:r>
              <a:rPr lang="pl-PL" dirty="0" smtClean="0"/>
              <a:t>                                          .</a:t>
            </a:r>
            <a:endParaRPr lang="pl-PL" dirty="0"/>
          </a:p>
        </p:txBody>
      </p:sp>
    </p:spTree>
    <p:extLst>
      <p:ext uri="{BB962C8B-B14F-4D97-AF65-F5344CB8AC3E}">
        <p14:creationId xmlns:p14="http://schemas.microsoft.com/office/powerpoint/2010/main" val="3725836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8100" y="23812"/>
            <a:ext cx="12115800" cy="6810375"/>
          </a:xfrm>
          <a:prstGeom prst="rect">
            <a:avLst/>
          </a:prstGeom>
        </p:spPr>
      </p:pic>
      <p:sp>
        <p:nvSpPr>
          <p:cNvPr id="2" name="Tytuł 1"/>
          <p:cNvSpPr>
            <a:spLocks noGrp="1"/>
          </p:cNvSpPr>
          <p:nvPr>
            <p:ph type="title"/>
          </p:nvPr>
        </p:nvSpPr>
        <p:spPr/>
        <p:txBody>
          <a:bodyPr/>
          <a:lstStyle/>
          <a:p>
            <a:r>
              <a:rPr lang="pl-PL" dirty="0" smtClean="0"/>
              <a:t>.</a:t>
            </a:r>
            <a:endParaRPr lang="pl-PL" dirty="0"/>
          </a:p>
        </p:txBody>
      </p:sp>
      <p:sp>
        <p:nvSpPr>
          <p:cNvPr id="3" name="Symbol zastępczy zawartości 2"/>
          <p:cNvSpPr>
            <a:spLocks noGrp="1"/>
          </p:cNvSpPr>
          <p:nvPr>
            <p:ph idx="1"/>
          </p:nvPr>
        </p:nvSpPr>
        <p:spPr/>
        <p:txBody>
          <a:bodyPr/>
          <a:lstStyle/>
          <a:p>
            <a:r>
              <a:rPr lang="pl-PL" dirty="0" smtClean="0"/>
              <a:t>                  .</a:t>
            </a:r>
            <a:endParaRPr lang="pl-PL" dirty="0"/>
          </a:p>
        </p:txBody>
      </p:sp>
    </p:spTree>
    <p:extLst>
      <p:ext uri="{BB962C8B-B14F-4D97-AF65-F5344CB8AC3E}">
        <p14:creationId xmlns:p14="http://schemas.microsoft.com/office/powerpoint/2010/main" val="913984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a:t>
            </a:r>
          </a:p>
        </p:txBody>
      </p:sp>
      <p:sp>
        <p:nvSpPr>
          <p:cNvPr id="3" name="Symbol zastępczy zawartości 2"/>
          <p:cNvSpPr>
            <a:spLocks noGrp="1"/>
          </p:cNvSpPr>
          <p:nvPr>
            <p:ph idx="1"/>
          </p:nvPr>
        </p:nvSpPr>
        <p:spPr/>
        <p:txBody>
          <a:bodyPr/>
          <a:lstStyle/>
          <a:p>
            <a:r>
              <a:rPr lang="en-US" dirty="0"/>
              <a:t>Spain, the Pyrenees in the north is separated from the rest of Europe, dating back almost to the south of Africa. Has a long Atlantic and Mediterranean coasts, and two archipelagos - the Balearic and Canary Islands. Very different here are both the climate and landscape, which varies from snow-capped Pyrenees mountains, through green meadows, Galicia and Valencia orange groves until the Almeria desert.</a:t>
            </a:r>
            <a:endParaRPr lang="pl-PL" dirty="0"/>
          </a:p>
        </p:txBody>
      </p:sp>
    </p:spTree>
    <p:extLst>
      <p:ext uri="{BB962C8B-B14F-4D97-AF65-F5344CB8AC3E}">
        <p14:creationId xmlns:p14="http://schemas.microsoft.com/office/powerpoint/2010/main" val="1682913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2050" name="Picture 2" descr="https://www.turystykabezgranic.pl/media/cache/fancyboxORG/uploads/media/5d0b4c73ef2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49" y="560717"/>
            <a:ext cx="10782300" cy="531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63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latin typeface="Algerian" panose="04020705040A02060702" pitchFamily="82" charset="0"/>
              </a:rPr>
              <a:t>HISZPANIA</a:t>
            </a:r>
            <a:endParaRPr lang="pl-PL" dirty="0">
              <a:latin typeface="Algerian" panose="04020705040A02060702" pitchFamily="82" charset="0"/>
            </a:endParaRPr>
          </a:p>
        </p:txBody>
      </p:sp>
      <p:sp>
        <p:nvSpPr>
          <p:cNvPr id="3" name="Podtytuł 2"/>
          <p:cNvSpPr>
            <a:spLocks noGrp="1"/>
          </p:cNvSpPr>
          <p:nvPr>
            <p:ph type="subTitle" idx="1"/>
          </p:nvPr>
        </p:nvSpPr>
        <p:spPr/>
        <p:txBody>
          <a:bodyPr/>
          <a:lstStyle/>
          <a:p>
            <a:r>
              <a:rPr lang="pl-PL" dirty="0" smtClean="0">
                <a:latin typeface="Algerian" panose="04020705040A02060702" pitchFamily="82" charset="0"/>
              </a:rPr>
              <a:t>SPAIN</a:t>
            </a:r>
            <a:endParaRPr lang="pl-PL" dirty="0">
              <a:latin typeface="Algerian" panose="04020705040A02060702" pitchFamily="82" charset="0"/>
            </a:endParaRPr>
          </a:p>
        </p:txBody>
      </p:sp>
    </p:spTree>
    <p:extLst>
      <p:ext uri="{BB962C8B-B14F-4D97-AF65-F5344CB8AC3E}">
        <p14:creationId xmlns:p14="http://schemas.microsoft.com/office/powerpoint/2010/main" val="22342728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486150" y="1697614"/>
            <a:ext cx="4762500" cy="3171825"/>
          </a:xfrm>
          <a:prstGeom prst="rect">
            <a:avLst/>
          </a:prstGeom>
        </p:spPr>
      </p:pic>
      <p:sp>
        <p:nvSpPr>
          <p:cNvPr id="2" name="Tytuł 1"/>
          <p:cNvSpPr>
            <a:spLocks noGrp="1"/>
          </p:cNvSpPr>
          <p:nvPr>
            <p:ph type="ctrTitle"/>
          </p:nvPr>
        </p:nvSpPr>
        <p:spPr/>
        <p:txBody>
          <a:bodyPr/>
          <a:lstStyle/>
          <a:p>
            <a:r>
              <a:rPr lang="pl-PL" dirty="0" smtClean="0">
                <a:latin typeface="Algerian" panose="04020705040A02060702" pitchFamily="82" charset="0"/>
              </a:rPr>
              <a:t>SPAIN</a:t>
            </a:r>
            <a:endParaRPr lang="pl-PL" dirty="0">
              <a:latin typeface="Algerian" panose="04020705040A02060702" pitchFamily="82" charset="0"/>
            </a:endParaRPr>
          </a:p>
        </p:txBody>
      </p:sp>
      <p:sp>
        <p:nvSpPr>
          <p:cNvPr id="3" name="Podtytuł 2"/>
          <p:cNvSpPr>
            <a:spLocks noGrp="1"/>
          </p:cNvSpPr>
          <p:nvPr>
            <p:ph type="subTitle" idx="1"/>
          </p:nvPr>
        </p:nvSpPr>
        <p:spPr/>
        <p:txBody>
          <a:bodyPr/>
          <a:lstStyle/>
          <a:p>
            <a:r>
              <a:rPr lang="pl-PL" dirty="0" smtClean="0"/>
              <a:t>.</a:t>
            </a:r>
            <a:endParaRPr lang="pl-PL" dirty="0"/>
          </a:p>
        </p:txBody>
      </p:sp>
    </p:spTree>
    <p:extLst>
      <p:ext uri="{BB962C8B-B14F-4D97-AF65-F5344CB8AC3E}">
        <p14:creationId xmlns:p14="http://schemas.microsoft.com/office/powerpoint/2010/main" val="3656634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166291" y="292106"/>
            <a:ext cx="10058400" cy="1450757"/>
          </a:xfrm>
        </p:spPr>
        <p:txBody>
          <a:bodyPr/>
          <a:lstStyle/>
          <a:p>
            <a:r>
              <a:rPr lang="pl-PL" dirty="0" smtClean="0"/>
              <a:t>BARCELONA</a:t>
            </a:r>
            <a:endParaRPr lang="pl-PL" dirty="0"/>
          </a:p>
        </p:txBody>
      </p:sp>
      <p:sp>
        <p:nvSpPr>
          <p:cNvPr id="3" name="Symbol zastępczy zawartości 2"/>
          <p:cNvSpPr>
            <a:spLocks noGrp="1"/>
          </p:cNvSpPr>
          <p:nvPr>
            <p:ph idx="1"/>
          </p:nvPr>
        </p:nvSpPr>
        <p:spPr>
          <a:xfrm>
            <a:off x="1097280" y="69011"/>
            <a:ext cx="10058400" cy="5800083"/>
          </a:xfrm>
        </p:spPr>
        <p:txBody>
          <a:bodyPr/>
          <a:lstStyle/>
          <a:p>
            <a:pPr marL="0" indent="0">
              <a:buNone/>
            </a:pPr>
            <a:endParaRPr lang="pl-PL" dirty="0" smtClean="0"/>
          </a:p>
          <a:p>
            <a:pPr marL="0" indent="0">
              <a:buNone/>
            </a:pPr>
            <a:endParaRPr lang="pl-PL" dirty="0" smtClean="0"/>
          </a:p>
          <a:p>
            <a:pPr marL="0" indent="0">
              <a:buNone/>
            </a:pPr>
            <a:endParaRPr lang="pl-PL" dirty="0"/>
          </a:p>
          <a:p>
            <a:pPr marL="0" indent="0">
              <a:buNone/>
            </a:pPr>
            <a:r>
              <a:rPr lang="en-US" dirty="0" smtClean="0"/>
              <a:t>Spain</a:t>
            </a:r>
            <a:r>
              <a:rPr lang="en-US" dirty="0"/>
              <a:t>, the third largest European country, takes up most of the Iberian Peninsula, Balearic Islands in the Mediterranean, the Canary Islands in the Atlantic and two small enclaves on the Moroccan coast of Africa. The furthest the southernmost point adjacent through the Straits of Gibraltar from Morocco, as the bridgehead of a bridge between two continents.</a:t>
            </a:r>
            <a:endParaRPr lang="pl-PL" dirty="0"/>
          </a:p>
        </p:txBody>
      </p:sp>
    </p:spTree>
    <p:extLst>
      <p:ext uri="{BB962C8B-B14F-4D97-AF65-F5344CB8AC3E}">
        <p14:creationId xmlns:p14="http://schemas.microsoft.com/office/powerpoint/2010/main" val="1627469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noChangeAspect="1"/>
          </p:cNvPicPr>
          <p:nvPr>
            <p:ph idx="1"/>
          </p:nvPr>
        </p:nvPicPr>
        <p:blipFill>
          <a:blip r:embed="rId2"/>
          <a:stretch>
            <a:fillRect/>
          </a:stretch>
        </p:blipFill>
        <p:spPr>
          <a:xfrm>
            <a:off x="1295402" y="982133"/>
            <a:ext cx="9601196" cy="4893206"/>
          </a:xfrm>
          <a:prstGeom prst="rect">
            <a:avLst/>
          </a:prstGeom>
        </p:spPr>
      </p:pic>
    </p:spTree>
    <p:extLst>
      <p:ext uri="{BB962C8B-B14F-4D97-AF65-F5344CB8AC3E}">
        <p14:creationId xmlns:p14="http://schemas.microsoft.com/office/powerpoint/2010/main" val="2119984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COSTA BRAVA</a:t>
            </a:r>
            <a:endParaRPr lang="pl-PL" dirty="0"/>
          </a:p>
        </p:txBody>
      </p:sp>
      <p:pic>
        <p:nvPicPr>
          <p:cNvPr id="4" name="Symbol zastępczy zawartości 3"/>
          <p:cNvPicPr>
            <a:picLocks noGrp="1" noChangeAspect="1"/>
          </p:cNvPicPr>
          <p:nvPr>
            <p:ph idx="1"/>
          </p:nvPr>
        </p:nvPicPr>
        <p:blipFill>
          <a:blip r:embed="rId2"/>
          <a:stretch>
            <a:fillRect/>
          </a:stretch>
        </p:blipFill>
        <p:spPr>
          <a:xfrm>
            <a:off x="3606014" y="2557463"/>
            <a:ext cx="4979972" cy="3317875"/>
          </a:xfrm>
          <a:prstGeom prst="rect">
            <a:avLst/>
          </a:prstGeom>
        </p:spPr>
      </p:pic>
    </p:spTree>
    <p:extLst>
      <p:ext uri="{BB962C8B-B14F-4D97-AF65-F5344CB8AC3E}">
        <p14:creationId xmlns:p14="http://schemas.microsoft.com/office/powerpoint/2010/main" val="411819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SARAGOSSA</a:t>
            </a:r>
            <a:endParaRPr lang="pl-PL" dirty="0"/>
          </a:p>
        </p:txBody>
      </p:sp>
      <p:pic>
        <p:nvPicPr>
          <p:cNvPr id="4" name="Symbol zastępczy zawartości 3"/>
          <p:cNvPicPr>
            <a:picLocks noGrp="1" noChangeAspect="1"/>
          </p:cNvPicPr>
          <p:nvPr>
            <p:ph idx="1"/>
          </p:nvPr>
        </p:nvPicPr>
        <p:blipFill>
          <a:blip r:embed="rId2"/>
          <a:stretch>
            <a:fillRect/>
          </a:stretch>
        </p:blipFill>
        <p:spPr>
          <a:xfrm>
            <a:off x="3591704" y="2557463"/>
            <a:ext cx="5008592" cy="3317875"/>
          </a:xfrm>
          <a:prstGeom prst="rect">
            <a:avLst/>
          </a:prstGeom>
        </p:spPr>
      </p:pic>
    </p:spTree>
    <p:extLst>
      <p:ext uri="{BB962C8B-B14F-4D97-AF65-F5344CB8AC3E}">
        <p14:creationId xmlns:p14="http://schemas.microsoft.com/office/powerpoint/2010/main" val="2082466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976745" y="1797628"/>
            <a:ext cx="10034906" cy="4095732"/>
          </a:xfrm>
          <a:prstGeom prst="rect">
            <a:avLst/>
          </a:prstGeom>
        </p:spPr>
      </p:pic>
      <p:sp>
        <p:nvSpPr>
          <p:cNvPr id="2" name="Tytuł 1"/>
          <p:cNvSpPr>
            <a:spLocks noGrp="1"/>
          </p:cNvSpPr>
          <p:nvPr>
            <p:ph type="title"/>
          </p:nvPr>
        </p:nvSpPr>
        <p:spPr>
          <a:xfrm>
            <a:off x="1097280" y="388189"/>
            <a:ext cx="10058400" cy="1991255"/>
          </a:xfrm>
        </p:spPr>
        <p:txBody>
          <a:bodyPr>
            <a:normAutofit/>
          </a:bodyPr>
          <a:lstStyle/>
          <a:p>
            <a:r>
              <a:rPr lang="pl-PL" dirty="0" smtClean="0"/>
              <a:t>MADRYT</a:t>
            </a:r>
            <a:endParaRPr lang="pl-PL" dirty="0"/>
          </a:p>
        </p:txBody>
      </p:sp>
      <p:sp>
        <p:nvSpPr>
          <p:cNvPr id="3" name="Symbol zastępczy zawartości 2"/>
          <p:cNvSpPr>
            <a:spLocks noGrp="1"/>
          </p:cNvSpPr>
          <p:nvPr>
            <p:ph idx="1"/>
          </p:nvPr>
        </p:nvSpPr>
        <p:spPr>
          <a:xfrm>
            <a:off x="765465" y="5310522"/>
            <a:ext cx="9601196" cy="3318936"/>
          </a:xfrm>
        </p:spPr>
        <p:txBody>
          <a:bodyPr/>
          <a:lstStyle/>
          <a:p>
            <a:endParaRPr lang="pl-PL" dirty="0"/>
          </a:p>
        </p:txBody>
      </p:sp>
    </p:spTree>
    <p:extLst>
      <p:ext uri="{BB962C8B-B14F-4D97-AF65-F5344CB8AC3E}">
        <p14:creationId xmlns:p14="http://schemas.microsoft.com/office/powerpoint/2010/main" val="1674755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a:t>
            </a:r>
            <a:endParaRPr lang="pl-PL" dirty="0"/>
          </a:p>
        </p:txBody>
      </p:sp>
      <p:sp>
        <p:nvSpPr>
          <p:cNvPr id="3" name="Symbol zastępczy zawartości 2"/>
          <p:cNvSpPr>
            <a:spLocks noGrp="1"/>
          </p:cNvSpPr>
          <p:nvPr>
            <p:ph idx="1"/>
          </p:nvPr>
        </p:nvSpPr>
        <p:spPr/>
        <p:txBody>
          <a:bodyPr/>
          <a:lstStyle/>
          <a:p>
            <a:r>
              <a:rPr lang="pl-PL" dirty="0"/>
              <a:t>MA</a:t>
            </a:r>
            <a:r>
              <a:rPr lang="en-US" dirty="0"/>
              <a:t>Spain has 39 million inhabitants and visitors each year, more than 57 million visitors. Occupies an area of 504 780 km ². Both capital and largest city is Madrid, which precedes the Barcelona and Valencia. Most of the country occupies a plateau (Iberian </a:t>
            </a:r>
            <a:r>
              <a:rPr lang="en-US" dirty="0" err="1"/>
              <a:t>Meseta</a:t>
            </a:r>
            <a:r>
              <a:rPr lang="en-US" dirty="0"/>
              <a:t>) irrigated by rivers: the Duero, Tagus and Guadiana. Spain has 17 autonomous regions called autonomous communities, which cover 50 provinces.</a:t>
            </a:r>
            <a:r>
              <a:rPr lang="pl-PL" dirty="0"/>
              <a:t>DRYT</a:t>
            </a:r>
          </a:p>
        </p:txBody>
      </p:sp>
    </p:spTree>
    <p:extLst>
      <p:ext uri="{BB962C8B-B14F-4D97-AF65-F5344CB8AC3E}">
        <p14:creationId xmlns:p14="http://schemas.microsoft.com/office/powerpoint/2010/main" val="30857865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zny">
  <a:themeElements>
    <a:clrScheme name="Organiczny">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ganiczny">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59</TotalTime>
  <Words>131</Words>
  <Application>Microsoft Office PowerPoint</Application>
  <PresentationFormat>Panoramiczny</PresentationFormat>
  <Paragraphs>24</Paragraphs>
  <Slides>14</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14</vt:i4>
      </vt:variant>
    </vt:vector>
  </HeadingPairs>
  <TitlesOfParts>
    <vt:vector size="19" baseType="lpstr">
      <vt:lpstr>Algerian</vt:lpstr>
      <vt:lpstr>Arial</vt:lpstr>
      <vt:lpstr>Calibri</vt:lpstr>
      <vt:lpstr>ProximaNova</vt:lpstr>
      <vt:lpstr>Organiczny</vt:lpstr>
      <vt:lpstr>DZIEŃ JĘZYKÓW</vt:lpstr>
      <vt:lpstr>HISZPANIA</vt:lpstr>
      <vt:lpstr>SPAIN</vt:lpstr>
      <vt:lpstr>BARCELONA</vt:lpstr>
      <vt:lpstr>Prezentacja programu PowerPoint</vt:lpstr>
      <vt:lpstr>COSTA BRAVA</vt:lpstr>
      <vt:lpstr>SARAGOSSA</vt:lpstr>
      <vt:lpstr>MADRYT</vt:lpstr>
      <vt:lpstr>.</vt:lpstr>
      <vt:lpstr>.</vt:lpstr>
      <vt:lpstr>.</vt:lpstr>
      <vt:lpstr>.</vt:lpstr>
      <vt:lpstr>.</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HISZPANIA</dc:title>
  <dc:creator>Konto Microsoft</dc:creator>
  <cp:lastModifiedBy>Iwona</cp:lastModifiedBy>
  <cp:revision>9</cp:revision>
  <dcterms:created xsi:type="dcterms:W3CDTF">2021-10-01T19:44:20Z</dcterms:created>
  <dcterms:modified xsi:type="dcterms:W3CDTF">2021-10-27T11:08:24Z</dcterms:modified>
</cp:coreProperties>
</file>