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"/>
  </p:notesMasterIdLst>
  <p:sldIdLst>
    <p:sldId id="256" r:id="rId2"/>
    <p:sldId id="258" r:id="rId3"/>
    <p:sldId id="303" r:id="rId4"/>
    <p:sldId id="289" r:id="rId5"/>
    <p:sldId id="299" r:id="rId6"/>
    <p:sldId id="265" r:id="rId7"/>
    <p:sldId id="297" r:id="rId8"/>
    <p:sldId id="298" r:id="rId9"/>
    <p:sldId id="294" r:id="rId10"/>
    <p:sldId id="295" r:id="rId11"/>
    <p:sldId id="300" r:id="rId12"/>
    <p:sldId id="273" r:id="rId13"/>
    <p:sldId id="301" r:id="rId14"/>
    <p:sldId id="280" r:id="rId15"/>
    <p:sldId id="302" r:id="rId16"/>
    <p:sldId id="288" r:id="rId17"/>
    <p:sldId id="304" r:id="rId18"/>
    <p:sldId id="287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8C335-B93B-4603-A6A0-67AD27146F81}" v="26" dt="2022-09-24T21:31:26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62" d="100"/>
          <a:sy n="62" d="100"/>
        </p:scale>
        <p:origin x="142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adowska" userId="0efb8cf7dbab61ff" providerId="LiveId" clId="{9C9B7788-D4C6-4FC7-9210-F9AD0E3E2716}"/>
    <pc:docChg chg="modSld sldOrd">
      <pc:chgData name="Magdalena Sadowska" userId="0efb8cf7dbab61ff" providerId="LiveId" clId="{9C9B7788-D4C6-4FC7-9210-F9AD0E3E2716}" dt="2022-01-04T20:40:46.431" v="2"/>
      <pc:docMkLst>
        <pc:docMk/>
      </pc:docMkLst>
      <pc:sldChg chg="ord">
        <pc:chgData name="Magdalena Sadowska" userId="0efb8cf7dbab61ff" providerId="LiveId" clId="{9C9B7788-D4C6-4FC7-9210-F9AD0E3E2716}" dt="2022-01-04T20:40:46.431" v="2"/>
        <pc:sldMkLst>
          <pc:docMk/>
          <pc:sldMk cId="0" sldId="260"/>
        </pc:sldMkLst>
      </pc:sldChg>
      <pc:sldChg chg="modSp mod">
        <pc:chgData name="Magdalena Sadowska" userId="0efb8cf7dbab61ff" providerId="LiveId" clId="{9C9B7788-D4C6-4FC7-9210-F9AD0E3E2716}" dt="2021-10-18T19:17:49.419" v="0" actId="20577"/>
        <pc:sldMkLst>
          <pc:docMk/>
          <pc:sldMk cId="4012767648" sldId="290"/>
        </pc:sldMkLst>
        <pc:spChg chg="mod">
          <ac:chgData name="Magdalena Sadowska" userId="0efb8cf7dbab61ff" providerId="LiveId" clId="{9C9B7788-D4C6-4FC7-9210-F9AD0E3E2716}" dt="2021-10-18T19:17:49.419" v="0" actId="20577"/>
          <ac:spMkLst>
            <pc:docMk/>
            <pc:sldMk cId="4012767648" sldId="290"/>
            <ac:spMk id="3" creationId="{8511BA36-2976-440D-8337-D0AEC5F87469}"/>
          </ac:spMkLst>
        </pc:spChg>
      </pc:sldChg>
    </pc:docChg>
  </pc:docChgLst>
  <pc:docChgLst>
    <pc:chgData name="Magdalena Sadowska" userId="0efb8cf7dbab61ff" providerId="LiveId" clId="{BA68C335-B93B-4603-A6A0-67AD27146F81}"/>
    <pc:docChg chg="undo custSel addSld delSld modSld">
      <pc:chgData name="Magdalena Sadowska" userId="0efb8cf7dbab61ff" providerId="LiveId" clId="{BA68C335-B93B-4603-A6A0-67AD27146F81}" dt="2022-09-24T21:32:25.582" v="1332" actId="14100"/>
      <pc:docMkLst>
        <pc:docMk/>
      </pc:docMkLst>
      <pc:sldChg chg="del">
        <pc:chgData name="Magdalena Sadowska" userId="0efb8cf7dbab61ff" providerId="LiveId" clId="{BA68C335-B93B-4603-A6A0-67AD27146F81}" dt="2022-09-24T21:24:03.280" v="1313" actId="2696"/>
        <pc:sldMkLst>
          <pc:docMk/>
          <pc:sldMk cId="0" sldId="260"/>
        </pc:sldMkLst>
      </pc:sldChg>
      <pc:sldChg chg="del">
        <pc:chgData name="Magdalena Sadowska" userId="0efb8cf7dbab61ff" providerId="LiveId" clId="{BA68C335-B93B-4603-A6A0-67AD27146F81}" dt="2022-09-21T19:26:43.126" v="1099" actId="47"/>
        <pc:sldMkLst>
          <pc:docMk/>
          <pc:sldMk cId="0" sldId="261"/>
        </pc:sldMkLst>
      </pc:sldChg>
      <pc:sldChg chg="del">
        <pc:chgData name="Magdalena Sadowska" userId="0efb8cf7dbab61ff" providerId="LiveId" clId="{BA68C335-B93B-4603-A6A0-67AD27146F81}" dt="2022-09-21T18:31:41.033" v="0" actId="47"/>
        <pc:sldMkLst>
          <pc:docMk/>
          <pc:sldMk cId="0" sldId="263"/>
        </pc:sldMkLst>
      </pc:sldChg>
      <pc:sldChg chg="del">
        <pc:chgData name="Magdalena Sadowska" userId="0efb8cf7dbab61ff" providerId="LiveId" clId="{BA68C335-B93B-4603-A6A0-67AD27146F81}" dt="2022-09-21T18:31:43.922" v="1" actId="47"/>
        <pc:sldMkLst>
          <pc:docMk/>
          <pc:sldMk cId="0" sldId="264"/>
        </pc:sldMkLst>
      </pc:sldChg>
      <pc:sldChg chg="modSp mod">
        <pc:chgData name="Magdalena Sadowska" userId="0efb8cf7dbab61ff" providerId="LiveId" clId="{BA68C335-B93B-4603-A6A0-67AD27146F81}" dt="2022-09-24T20:47:12.377" v="1272" actId="20577"/>
        <pc:sldMkLst>
          <pc:docMk/>
          <pc:sldMk cId="0" sldId="265"/>
        </pc:sldMkLst>
        <pc:spChg chg="mod">
          <ac:chgData name="Magdalena Sadowska" userId="0efb8cf7dbab61ff" providerId="LiveId" clId="{BA68C335-B93B-4603-A6A0-67AD27146F81}" dt="2022-09-24T20:47:12.377" v="1272" actId="20577"/>
          <ac:spMkLst>
            <pc:docMk/>
            <pc:sldMk cId="0" sldId="265"/>
            <ac:spMk id="4" creationId="{00000000-0000-0000-0000-000000000000}"/>
          </ac:spMkLst>
        </pc:spChg>
      </pc:sldChg>
      <pc:sldChg chg="del">
        <pc:chgData name="Magdalena Sadowska" userId="0efb8cf7dbab61ff" providerId="LiveId" clId="{BA68C335-B93B-4603-A6A0-67AD27146F81}" dt="2022-09-21T18:32:20.239" v="6" actId="47"/>
        <pc:sldMkLst>
          <pc:docMk/>
          <pc:sldMk cId="0" sldId="270"/>
        </pc:sldMkLst>
      </pc:sldChg>
      <pc:sldChg chg="modSp mod">
        <pc:chgData name="Magdalena Sadowska" userId="0efb8cf7dbab61ff" providerId="LiveId" clId="{BA68C335-B93B-4603-A6A0-67AD27146F81}" dt="2022-09-24T20:48:06.442" v="1278" actId="20577"/>
        <pc:sldMkLst>
          <pc:docMk/>
          <pc:sldMk cId="0" sldId="273"/>
        </pc:sldMkLst>
        <pc:spChg chg="mod">
          <ac:chgData name="Magdalena Sadowska" userId="0efb8cf7dbab61ff" providerId="LiveId" clId="{BA68C335-B93B-4603-A6A0-67AD27146F81}" dt="2022-09-24T20:48:06.442" v="1278" actId="20577"/>
          <ac:spMkLst>
            <pc:docMk/>
            <pc:sldMk cId="0" sldId="273"/>
            <ac:spMk id="3" creationId="{00000000-0000-0000-0000-000000000000}"/>
          </ac:spMkLst>
        </pc:spChg>
      </pc:sldChg>
      <pc:sldChg chg="del">
        <pc:chgData name="Magdalena Sadowska" userId="0efb8cf7dbab61ff" providerId="LiveId" clId="{BA68C335-B93B-4603-A6A0-67AD27146F81}" dt="2022-09-21T18:32:22.301" v="7" actId="47"/>
        <pc:sldMkLst>
          <pc:docMk/>
          <pc:sldMk cId="0" sldId="277"/>
        </pc:sldMkLst>
      </pc:sldChg>
      <pc:sldChg chg="modSp mod">
        <pc:chgData name="Magdalena Sadowska" userId="0efb8cf7dbab61ff" providerId="LiveId" clId="{BA68C335-B93B-4603-A6A0-67AD27146F81}" dt="2022-09-24T20:48:32.147" v="1285" actId="20577"/>
        <pc:sldMkLst>
          <pc:docMk/>
          <pc:sldMk cId="0" sldId="280"/>
        </pc:sldMkLst>
        <pc:spChg chg="mod">
          <ac:chgData name="Magdalena Sadowska" userId="0efb8cf7dbab61ff" providerId="LiveId" clId="{BA68C335-B93B-4603-A6A0-67AD27146F81}" dt="2022-09-24T20:48:32.147" v="1285" actId="20577"/>
          <ac:spMkLst>
            <pc:docMk/>
            <pc:sldMk cId="0" sldId="280"/>
            <ac:spMk id="4" creationId="{00000000-0000-0000-0000-000000000000}"/>
          </ac:spMkLst>
        </pc:spChg>
      </pc:sldChg>
      <pc:sldChg chg="modSp mod">
        <pc:chgData name="Magdalena Sadowska" userId="0efb8cf7dbab61ff" providerId="LiveId" clId="{BA68C335-B93B-4603-A6A0-67AD27146F81}" dt="2022-09-21T19:29:15.774" v="1115" actId="2711"/>
        <pc:sldMkLst>
          <pc:docMk/>
          <pc:sldMk cId="1129490494" sldId="288"/>
        </pc:sldMkLst>
        <pc:spChg chg="mod">
          <ac:chgData name="Magdalena Sadowska" userId="0efb8cf7dbab61ff" providerId="LiveId" clId="{BA68C335-B93B-4603-A6A0-67AD27146F81}" dt="2022-09-21T19:29:15.774" v="1115" actId="2711"/>
          <ac:spMkLst>
            <pc:docMk/>
            <pc:sldMk cId="1129490494" sldId="288"/>
            <ac:spMk id="2" creationId="{2AE63832-A3A7-4DDB-9E2E-24F6BDAA6B00}"/>
          </ac:spMkLst>
        </pc:spChg>
      </pc:sldChg>
      <pc:sldChg chg="modSp mod">
        <pc:chgData name="Magdalena Sadowska" userId="0efb8cf7dbab61ff" providerId="LiveId" clId="{BA68C335-B93B-4603-A6A0-67AD27146F81}" dt="2022-09-21T19:28:40.277" v="1114" actId="20577"/>
        <pc:sldMkLst>
          <pc:docMk/>
          <pc:sldMk cId="1189874795" sldId="289"/>
        </pc:sldMkLst>
        <pc:spChg chg="mod">
          <ac:chgData name="Magdalena Sadowska" userId="0efb8cf7dbab61ff" providerId="LiveId" clId="{BA68C335-B93B-4603-A6A0-67AD27146F81}" dt="2022-09-21T19:28:40.277" v="1114" actId="20577"/>
          <ac:spMkLst>
            <pc:docMk/>
            <pc:sldMk cId="1189874795" sldId="289"/>
            <ac:spMk id="4" creationId="{525E1C40-4C41-4FE3-A958-0797BF6C571E}"/>
          </ac:spMkLst>
        </pc:spChg>
      </pc:sldChg>
      <pc:sldChg chg="del">
        <pc:chgData name="Magdalena Sadowska" userId="0efb8cf7dbab61ff" providerId="LiveId" clId="{BA68C335-B93B-4603-A6A0-67AD27146F81}" dt="2022-09-21T19:01:58.550" v="687" actId="47"/>
        <pc:sldMkLst>
          <pc:docMk/>
          <pc:sldMk cId="4012767648" sldId="290"/>
        </pc:sldMkLst>
      </pc:sldChg>
      <pc:sldChg chg="del">
        <pc:chgData name="Magdalena Sadowska" userId="0efb8cf7dbab61ff" providerId="LiveId" clId="{BA68C335-B93B-4603-A6A0-67AD27146F81}" dt="2022-09-21T18:31:52.418" v="2" actId="47"/>
        <pc:sldMkLst>
          <pc:docMk/>
          <pc:sldMk cId="1023742244" sldId="291"/>
        </pc:sldMkLst>
      </pc:sldChg>
      <pc:sldChg chg="add del">
        <pc:chgData name="Magdalena Sadowska" userId="0efb8cf7dbab61ff" providerId="LiveId" clId="{BA68C335-B93B-4603-A6A0-67AD27146F81}" dt="2022-09-21T18:32:14.117" v="5" actId="47"/>
        <pc:sldMkLst>
          <pc:docMk/>
          <pc:sldMk cId="2693480861" sldId="292"/>
        </pc:sldMkLst>
      </pc:sldChg>
      <pc:sldChg chg="del">
        <pc:chgData name="Magdalena Sadowska" userId="0efb8cf7dbab61ff" providerId="LiveId" clId="{BA68C335-B93B-4603-A6A0-67AD27146F81}" dt="2022-09-21T18:54:55.057" v="657" actId="47"/>
        <pc:sldMkLst>
          <pc:docMk/>
          <pc:sldMk cId="875284108" sldId="293"/>
        </pc:sldMkLst>
      </pc:sldChg>
      <pc:sldChg chg="addSp delSp modSp mod">
        <pc:chgData name="Magdalena Sadowska" userId="0efb8cf7dbab61ff" providerId="LiveId" clId="{BA68C335-B93B-4603-A6A0-67AD27146F81}" dt="2022-09-24T20:47:41.300" v="1273" actId="255"/>
        <pc:sldMkLst>
          <pc:docMk/>
          <pc:sldMk cId="433466131" sldId="294"/>
        </pc:sldMkLst>
        <pc:spChg chg="mod">
          <ac:chgData name="Magdalena Sadowska" userId="0efb8cf7dbab61ff" providerId="LiveId" clId="{BA68C335-B93B-4603-A6A0-67AD27146F81}" dt="2022-09-24T20:47:41.300" v="1273" actId="255"/>
          <ac:spMkLst>
            <pc:docMk/>
            <pc:sldMk cId="433466131" sldId="294"/>
            <ac:spMk id="8" creationId="{1A86FDB6-714F-4FD6-AAB7-302CBBFF4278}"/>
          </ac:spMkLst>
        </pc:spChg>
        <pc:picChg chg="add del mod">
          <ac:chgData name="Magdalena Sadowska" userId="0efb8cf7dbab61ff" providerId="LiveId" clId="{BA68C335-B93B-4603-A6A0-67AD27146F81}" dt="2022-09-21T19:20:58.585" v="1084" actId="478"/>
          <ac:picMkLst>
            <pc:docMk/>
            <pc:sldMk cId="433466131" sldId="294"/>
            <ac:picMk id="2" creationId="{EB06EA25-A65E-666D-1B4F-D148A4585B3F}"/>
          </ac:picMkLst>
        </pc:picChg>
        <pc:picChg chg="add del">
          <ac:chgData name="Magdalena Sadowska" userId="0efb8cf7dbab61ff" providerId="LiveId" clId="{BA68C335-B93B-4603-A6A0-67AD27146F81}" dt="2022-09-21T19:20:56.823" v="1083"/>
          <ac:picMkLst>
            <pc:docMk/>
            <pc:sldMk cId="433466131" sldId="294"/>
            <ac:picMk id="3" creationId="{7B6EF3C1-D93A-DCA7-8EA5-455F4C40C559}"/>
          </ac:picMkLst>
        </pc:picChg>
        <pc:picChg chg="del">
          <ac:chgData name="Magdalena Sadowska" userId="0efb8cf7dbab61ff" providerId="LiveId" clId="{BA68C335-B93B-4603-A6A0-67AD27146F81}" dt="2022-09-21T18:40:07.667" v="129" actId="478"/>
          <ac:picMkLst>
            <pc:docMk/>
            <pc:sldMk cId="433466131" sldId="294"/>
            <ac:picMk id="5" creationId="{F31EFE19-686E-446C-945C-355969E1677F}"/>
          </ac:picMkLst>
        </pc:picChg>
      </pc:sldChg>
      <pc:sldChg chg="del">
        <pc:chgData name="Magdalena Sadowska" userId="0efb8cf7dbab61ff" providerId="LiveId" clId="{BA68C335-B93B-4603-A6A0-67AD27146F81}" dt="2022-09-21T18:32:32.572" v="8" actId="47"/>
        <pc:sldMkLst>
          <pc:docMk/>
          <pc:sldMk cId="3042352318" sldId="295"/>
        </pc:sldMkLst>
      </pc:sldChg>
      <pc:sldChg chg="modSp add mod">
        <pc:chgData name="Magdalena Sadowska" userId="0efb8cf7dbab61ff" providerId="LiveId" clId="{BA68C335-B93B-4603-A6A0-67AD27146F81}" dt="2022-09-21T18:44:14.655" v="400" actId="6549"/>
        <pc:sldMkLst>
          <pc:docMk/>
          <pc:sldMk cId="3689836267" sldId="295"/>
        </pc:sldMkLst>
        <pc:spChg chg="mod">
          <ac:chgData name="Magdalena Sadowska" userId="0efb8cf7dbab61ff" providerId="LiveId" clId="{BA68C335-B93B-4603-A6A0-67AD27146F81}" dt="2022-09-21T18:44:14.655" v="400" actId="6549"/>
          <ac:spMkLst>
            <pc:docMk/>
            <pc:sldMk cId="3689836267" sldId="295"/>
            <ac:spMk id="8" creationId="{1A86FDB6-714F-4FD6-AAB7-302CBBFF4278}"/>
          </ac:spMkLst>
        </pc:spChg>
      </pc:sldChg>
      <pc:sldChg chg="new del">
        <pc:chgData name="Magdalena Sadowska" userId="0efb8cf7dbab61ff" providerId="LiveId" clId="{BA68C335-B93B-4603-A6A0-67AD27146F81}" dt="2022-09-21T18:56:39.211" v="660" actId="47"/>
        <pc:sldMkLst>
          <pc:docMk/>
          <pc:sldMk cId="750163177" sldId="296"/>
        </pc:sldMkLst>
      </pc:sldChg>
      <pc:sldChg chg="addSp delSp modSp add mod">
        <pc:chgData name="Magdalena Sadowska" userId="0efb8cf7dbab61ff" providerId="LiveId" clId="{BA68C335-B93B-4603-A6A0-67AD27146F81}" dt="2022-09-21T19:01:43.699" v="686" actId="14100"/>
        <pc:sldMkLst>
          <pc:docMk/>
          <pc:sldMk cId="2474166671" sldId="297"/>
        </pc:sldMkLst>
        <pc:spChg chg="mod">
          <ac:chgData name="Magdalena Sadowska" userId="0efb8cf7dbab61ff" providerId="LiveId" clId="{BA68C335-B93B-4603-A6A0-67AD27146F81}" dt="2022-09-21T18:58:39.752" v="679" actId="27636"/>
          <ac:spMkLst>
            <pc:docMk/>
            <pc:sldMk cId="2474166671" sldId="297"/>
            <ac:spMk id="4" creationId="{00000000-0000-0000-0000-000000000000}"/>
          </ac:spMkLst>
        </pc:spChg>
        <pc:picChg chg="add mod">
          <ac:chgData name="Magdalena Sadowska" userId="0efb8cf7dbab61ff" providerId="LiveId" clId="{BA68C335-B93B-4603-A6A0-67AD27146F81}" dt="2022-09-21T19:01:43.699" v="686" actId="14100"/>
          <ac:picMkLst>
            <pc:docMk/>
            <pc:sldMk cId="2474166671" sldId="297"/>
            <ac:picMk id="2" creationId="{1527760D-B5E2-9061-3ED0-21A46ADBCE53}"/>
          </ac:picMkLst>
        </pc:picChg>
        <pc:picChg chg="del">
          <ac:chgData name="Magdalena Sadowska" userId="0efb8cf7dbab61ff" providerId="LiveId" clId="{BA68C335-B93B-4603-A6A0-67AD27146F81}" dt="2022-09-21T19:01:21.921" v="680" actId="478"/>
          <ac:picMkLst>
            <pc:docMk/>
            <pc:sldMk cId="2474166671" sldId="297"/>
            <ac:picMk id="10242" creationId="{00000000-0000-0000-0000-000000000000}"/>
          </ac:picMkLst>
        </pc:picChg>
      </pc:sldChg>
      <pc:sldChg chg="addSp delSp modSp new mod modClrScheme chgLayout">
        <pc:chgData name="Magdalena Sadowska" userId="0efb8cf7dbab61ff" providerId="LiveId" clId="{BA68C335-B93B-4603-A6A0-67AD27146F81}" dt="2022-09-21T19:21:27.280" v="1089"/>
        <pc:sldMkLst>
          <pc:docMk/>
          <pc:sldMk cId="1025132901" sldId="298"/>
        </pc:sldMkLst>
        <pc:spChg chg="add del">
          <ac:chgData name="Magdalena Sadowska" userId="0efb8cf7dbab61ff" providerId="LiveId" clId="{BA68C335-B93B-4603-A6A0-67AD27146F81}" dt="2022-09-21T19:21:23.623" v="1088" actId="26606"/>
          <ac:spMkLst>
            <pc:docMk/>
            <pc:sldMk cId="1025132901" sldId="298"/>
            <ac:spMk id="2" creationId="{9C35E401-23FB-574C-3971-99002E38ADD3}"/>
          </ac:spMkLst>
        </pc:spChg>
        <pc:spChg chg="add del">
          <ac:chgData name="Magdalena Sadowska" userId="0efb8cf7dbab61ff" providerId="LiveId" clId="{BA68C335-B93B-4603-A6A0-67AD27146F81}" dt="2022-09-21T19:21:23.623" v="1088" actId="26606"/>
          <ac:spMkLst>
            <pc:docMk/>
            <pc:sldMk cId="1025132901" sldId="298"/>
            <ac:spMk id="3" creationId="{783C89C7-24D3-38E0-C437-917AF2CA808D}"/>
          </ac:spMkLst>
        </pc:spChg>
        <pc:spChg chg="add del">
          <ac:chgData name="Magdalena Sadowska" userId="0efb8cf7dbab61ff" providerId="LiveId" clId="{BA68C335-B93B-4603-A6A0-67AD27146F81}" dt="2022-09-21T19:21:23.623" v="1088" actId="26606"/>
          <ac:spMkLst>
            <pc:docMk/>
            <pc:sldMk cId="1025132901" sldId="298"/>
            <ac:spMk id="4" creationId="{7CBAFDA3-7EAF-8F6E-4F25-4D60DB58566C}"/>
          </ac:spMkLst>
        </pc:spChg>
        <pc:spChg chg="add del mod">
          <ac:chgData name="Magdalena Sadowska" userId="0efb8cf7dbab61ff" providerId="LiveId" clId="{BA68C335-B93B-4603-A6A0-67AD27146F81}" dt="2022-09-21T19:21:23.616" v="1087" actId="26606"/>
          <ac:spMkLst>
            <pc:docMk/>
            <pc:sldMk cId="1025132901" sldId="298"/>
            <ac:spMk id="9" creationId="{57133E63-5925-E024-9FE4-C0AACFFD6358}"/>
          </ac:spMkLst>
        </pc:spChg>
        <pc:spChg chg="add del mod">
          <ac:chgData name="Magdalena Sadowska" userId="0efb8cf7dbab61ff" providerId="LiveId" clId="{BA68C335-B93B-4603-A6A0-67AD27146F81}" dt="2022-09-21T19:21:23.616" v="1087" actId="26606"/>
          <ac:spMkLst>
            <pc:docMk/>
            <pc:sldMk cId="1025132901" sldId="298"/>
            <ac:spMk id="11" creationId="{629A986A-4A86-1766-1E0C-48F13DA693FA}"/>
          </ac:spMkLst>
        </pc:spChg>
        <pc:picChg chg="add">
          <ac:chgData name="Magdalena Sadowska" userId="0efb8cf7dbab61ff" providerId="LiveId" clId="{BA68C335-B93B-4603-A6A0-67AD27146F81}" dt="2022-09-21T19:21:27.280" v="1089"/>
          <ac:picMkLst>
            <pc:docMk/>
            <pc:sldMk cId="1025132901" sldId="298"/>
            <ac:picMk id="5" creationId="{0E299DAD-DCE5-6548-55DB-082F5FEF7E58}"/>
          </ac:picMkLst>
        </pc:picChg>
      </pc:sldChg>
      <pc:sldChg chg="addSp delSp new mod modClrScheme chgLayout">
        <pc:chgData name="Magdalena Sadowska" userId="0efb8cf7dbab61ff" providerId="LiveId" clId="{BA68C335-B93B-4603-A6A0-67AD27146F81}" dt="2022-09-21T19:22:14.097" v="1092"/>
        <pc:sldMkLst>
          <pc:docMk/>
          <pc:sldMk cId="966828720" sldId="299"/>
        </pc:sldMkLst>
        <pc:spChg chg="del">
          <ac:chgData name="Magdalena Sadowska" userId="0efb8cf7dbab61ff" providerId="LiveId" clId="{BA68C335-B93B-4603-A6A0-67AD27146F81}" dt="2022-09-21T19:22:11.073" v="1091" actId="26606"/>
          <ac:spMkLst>
            <pc:docMk/>
            <pc:sldMk cId="966828720" sldId="299"/>
            <ac:spMk id="2" creationId="{8ACE2558-71FE-0653-2844-CA453B876CBD}"/>
          </ac:spMkLst>
        </pc:spChg>
        <pc:spChg chg="del">
          <ac:chgData name="Magdalena Sadowska" userId="0efb8cf7dbab61ff" providerId="LiveId" clId="{BA68C335-B93B-4603-A6A0-67AD27146F81}" dt="2022-09-21T19:22:11.073" v="1091" actId="26606"/>
          <ac:spMkLst>
            <pc:docMk/>
            <pc:sldMk cId="966828720" sldId="299"/>
            <ac:spMk id="3" creationId="{B8C96CA7-DECD-64B5-1326-25A2C1794229}"/>
          </ac:spMkLst>
        </pc:spChg>
        <pc:picChg chg="add">
          <ac:chgData name="Magdalena Sadowska" userId="0efb8cf7dbab61ff" providerId="LiveId" clId="{BA68C335-B93B-4603-A6A0-67AD27146F81}" dt="2022-09-21T19:22:14.097" v="1092"/>
          <ac:picMkLst>
            <pc:docMk/>
            <pc:sldMk cId="966828720" sldId="299"/>
            <ac:picMk id="4" creationId="{B4B46009-9185-772F-7344-CC6C5048A291}"/>
          </ac:picMkLst>
        </pc:picChg>
      </pc:sldChg>
      <pc:sldChg chg="addSp delSp new mod modClrScheme chgLayout">
        <pc:chgData name="Magdalena Sadowska" userId="0efb8cf7dbab61ff" providerId="LiveId" clId="{BA68C335-B93B-4603-A6A0-67AD27146F81}" dt="2022-09-21T19:22:51.470" v="1095"/>
        <pc:sldMkLst>
          <pc:docMk/>
          <pc:sldMk cId="1388172886" sldId="300"/>
        </pc:sldMkLst>
        <pc:spChg chg="del">
          <ac:chgData name="Magdalena Sadowska" userId="0efb8cf7dbab61ff" providerId="LiveId" clId="{BA68C335-B93B-4603-A6A0-67AD27146F81}" dt="2022-09-21T19:22:33.574" v="1094" actId="26606"/>
          <ac:spMkLst>
            <pc:docMk/>
            <pc:sldMk cId="1388172886" sldId="300"/>
            <ac:spMk id="2" creationId="{566D3B1D-9F02-AB18-A337-D4173C148A16}"/>
          </ac:spMkLst>
        </pc:spChg>
        <pc:spChg chg="del">
          <ac:chgData name="Magdalena Sadowska" userId="0efb8cf7dbab61ff" providerId="LiveId" clId="{BA68C335-B93B-4603-A6A0-67AD27146F81}" dt="2022-09-21T19:22:33.574" v="1094" actId="26606"/>
          <ac:spMkLst>
            <pc:docMk/>
            <pc:sldMk cId="1388172886" sldId="300"/>
            <ac:spMk id="3" creationId="{B0D27201-AE79-6593-45B1-1333AB1660AE}"/>
          </ac:spMkLst>
        </pc:spChg>
        <pc:spChg chg="del">
          <ac:chgData name="Magdalena Sadowska" userId="0efb8cf7dbab61ff" providerId="LiveId" clId="{BA68C335-B93B-4603-A6A0-67AD27146F81}" dt="2022-09-21T19:22:33.574" v="1094" actId="26606"/>
          <ac:spMkLst>
            <pc:docMk/>
            <pc:sldMk cId="1388172886" sldId="300"/>
            <ac:spMk id="4" creationId="{BA9BC701-0086-3BD8-757C-F89EA2D2D5F8}"/>
          </ac:spMkLst>
        </pc:spChg>
        <pc:picChg chg="add">
          <ac:chgData name="Magdalena Sadowska" userId="0efb8cf7dbab61ff" providerId="LiveId" clId="{BA68C335-B93B-4603-A6A0-67AD27146F81}" dt="2022-09-21T19:22:51.470" v="1095"/>
          <ac:picMkLst>
            <pc:docMk/>
            <pc:sldMk cId="1388172886" sldId="300"/>
            <ac:picMk id="5" creationId="{672E8E89-C033-84E2-F943-02711128111D}"/>
          </ac:picMkLst>
        </pc:picChg>
      </pc:sldChg>
      <pc:sldChg chg="addSp delSp new mod modClrScheme chgLayout">
        <pc:chgData name="Magdalena Sadowska" userId="0efb8cf7dbab61ff" providerId="LiveId" clId="{BA68C335-B93B-4603-A6A0-67AD27146F81}" dt="2022-09-21T19:23:47.720" v="1098"/>
        <pc:sldMkLst>
          <pc:docMk/>
          <pc:sldMk cId="1241053565" sldId="301"/>
        </pc:sldMkLst>
        <pc:spChg chg="del">
          <ac:chgData name="Magdalena Sadowska" userId="0efb8cf7dbab61ff" providerId="LiveId" clId="{BA68C335-B93B-4603-A6A0-67AD27146F81}" dt="2022-09-21T19:23:05.533" v="1097" actId="26606"/>
          <ac:spMkLst>
            <pc:docMk/>
            <pc:sldMk cId="1241053565" sldId="301"/>
            <ac:spMk id="2" creationId="{E4052000-ADE5-1B7F-C59E-CAD11617B3C1}"/>
          </ac:spMkLst>
        </pc:spChg>
        <pc:spChg chg="del">
          <ac:chgData name="Magdalena Sadowska" userId="0efb8cf7dbab61ff" providerId="LiveId" clId="{BA68C335-B93B-4603-A6A0-67AD27146F81}" dt="2022-09-21T19:23:05.533" v="1097" actId="26606"/>
          <ac:spMkLst>
            <pc:docMk/>
            <pc:sldMk cId="1241053565" sldId="301"/>
            <ac:spMk id="3" creationId="{F2DBEA61-AB52-07BB-FC2C-B5D3C6092B22}"/>
          </ac:spMkLst>
        </pc:spChg>
        <pc:spChg chg="del">
          <ac:chgData name="Magdalena Sadowska" userId="0efb8cf7dbab61ff" providerId="LiveId" clId="{BA68C335-B93B-4603-A6A0-67AD27146F81}" dt="2022-09-21T19:23:05.533" v="1097" actId="26606"/>
          <ac:spMkLst>
            <pc:docMk/>
            <pc:sldMk cId="1241053565" sldId="301"/>
            <ac:spMk id="4" creationId="{7C6D2BDC-AD53-A4E9-3409-454FAD5D7791}"/>
          </ac:spMkLst>
        </pc:spChg>
        <pc:picChg chg="add">
          <ac:chgData name="Magdalena Sadowska" userId="0efb8cf7dbab61ff" providerId="LiveId" clId="{BA68C335-B93B-4603-A6A0-67AD27146F81}" dt="2022-09-21T19:23:47.720" v="1098"/>
          <ac:picMkLst>
            <pc:docMk/>
            <pc:sldMk cId="1241053565" sldId="301"/>
            <ac:picMk id="5" creationId="{D4D1D0B3-B922-2323-CEC1-47524471B237}"/>
          </ac:picMkLst>
        </pc:picChg>
      </pc:sldChg>
      <pc:sldChg chg="addSp delSp modSp new mod modClrScheme modAnim chgLayout">
        <pc:chgData name="Magdalena Sadowska" userId="0efb8cf7dbab61ff" providerId="LiveId" clId="{BA68C335-B93B-4603-A6A0-67AD27146F81}" dt="2022-09-24T20:39:54.054" v="1175" actId="27636"/>
        <pc:sldMkLst>
          <pc:docMk/>
          <pc:sldMk cId="3391261884" sldId="302"/>
        </pc:sldMkLst>
        <pc:spChg chg="del">
          <ac:chgData name="Magdalena Sadowska" userId="0efb8cf7dbab61ff" providerId="LiveId" clId="{BA68C335-B93B-4603-A6A0-67AD27146F81}" dt="2022-09-24T19:39:53.871" v="1121" actId="26606"/>
          <ac:spMkLst>
            <pc:docMk/>
            <pc:sldMk cId="3391261884" sldId="302"/>
            <ac:spMk id="2" creationId="{3B95FEF9-9CEF-F30E-0A50-F63036B4DBD9}"/>
          </ac:spMkLst>
        </pc:spChg>
        <pc:spChg chg="del">
          <ac:chgData name="Magdalena Sadowska" userId="0efb8cf7dbab61ff" providerId="LiveId" clId="{BA68C335-B93B-4603-A6A0-67AD27146F81}" dt="2022-09-24T19:39:35.814" v="1117"/>
          <ac:spMkLst>
            <pc:docMk/>
            <pc:sldMk cId="3391261884" sldId="302"/>
            <ac:spMk id="3" creationId="{339AD115-B3BA-68A2-3ED4-52C0FF604010}"/>
          </ac:spMkLst>
        </pc:spChg>
        <pc:spChg chg="del">
          <ac:chgData name="Magdalena Sadowska" userId="0efb8cf7dbab61ff" providerId="LiveId" clId="{BA68C335-B93B-4603-A6A0-67AD27146F81}" dt="2022-09-24T19:39:53.871" v="1121" actId="26606"/>
          <ac:spMkLst>
            <pc:docMk/>
            <pc:sldMk cId="3391261884" sldId="302"/>
            <ac:spMk id="4" creationId="{D0A68E09-09E5-1D40-E97C-60F1E59F06CF}"/>
          </ac:spMkLst>
        </pc:spChg>
        <pc:spChg chg="add mod">
          <ac:chgData name="Magdalena Sadowska" userId="0efb8cf7dbab61ff" providerId="LiveId" clId="{BA68C335-B93B-4603-A6A0-67AD27146F81}" dt="2022-09-24T20:39:54.054" v="1175" actId="27636"/>
          <ac:spMkLst>
            <pc:docMk/>
            <pc:sldMk cId="3391261884" sldId="302"/>
            <ac:spMk id="10" creationId="{90860BE3-E348-654B-C3C4-C43632670449}"/>
          </ac:spMkLst>
        </pc:spChg>
        <pc:picChg chg="add mod">
          <ac:chgData name="Magdalena Sadowska" userId="0efb8cf7dbab61ff" providerId="LiveId" clId="{BA68C335-B93B-4603-A6A0-67AD27146F81}" dt="2022-09-24T19:40:38.599" v="1126" actId="1076"/>
          <ac:picMkLst>
            <pc:docMk/>
            <pc:sldMk cId="3391261884" sldId="302"/>
            <ac:picMk id="5" creationId="{53B63B7C-7E15-63B7-FBE3-E3C8F01D0257}"/>
          </ac:picMkLst>
        </pc:picChg>
      </pc:sldChg>
      <pc:sldChg chg="addSp delSp modSp new mod modClrScheme delAnim modAnim chgLayout">
        <pc:chgData name="Magdalena Sadowska" userId="0efb8cf7dbab61ff" providerId="LiveId" clId="{BA68C335-B93B-4603-A6A0-67AD27146F81}" dt="2022-09-24T21:32:25.582" v="1332" actId="14100"/>
        <pc:sldMkLst>
          <pc:docMk/>
          <pc:sldMk cId="1556873200" sldId="303"/>
        </pc:sldMkLst>
        <pc:spChg chg="del">
          <ac:chgData name="Magdalena Sadowska" userId="0efb8cf7dbab61ff" providerId="LiveId" clId="{BA68C335-B93B-4603-A6A0-67AD27146F81}" dt="2022-09-24T20:55:10.959" v="1289" actId="26606"/>
          <ac:spMkLst>
            <pc:docMk/>
            <pc:sldMk cId="1556873200" sldId="303"/>
            <ac:spMk id="2" creationId="{68AE1355-6C05-8C88-44C4-C227874647CF}"/>
          </ac:spMkLst>
        </pc:spChg>
        <pc:spChg chg="del">
          <ac:chgData name="Magdalena Sadowska" userId="0efb8cf7dbab61ff" providerId="LiveId" clId="{BA68C335-B93B-4603-A6A0-67AD27146F81}" dt="2022-09-24T20:55:10.959" v="1289" actId="26606"/>
          <ac:spMkLst>
            <pc:docMk/>
            <pc:sldMk cId="1556873200" sldId="303"/>
            <ac:spMk id="3" creationId="{A1093887-0150-1F1C-6FE1-A9E3991CCCE6}"/>
          </ac:spMkLst>
        </pc:spChg>
        <pc:picChg chg="add del mod">
          <ac:chgData name="Magdalena Sadowska" userId="0efb8cf7dbab61ff" providerId="LiveId" clId="{BA68C335-B93B-4603-A6A0-67AD27146F81}" dt="2022-09-24T21:24:19.833" v="1314" actId="21"/>
          <ac:picMkLst>
            <pc:docMk/>
            <pc:sldMk cId="1556873200" sldId="303"/>
            <ac:picMk id="4" creationId="{9AAA1CB8-F95E-99F3-E725-1BD85DBF17AD}"/>
          </ac:picMkLst>
        </pc:picChg>
        <pc:picChg chg="add del mod">
          <ac:chgData name="Magdalena Sadowska" userId="0efb8cf7dbab61ff" providerId="LiveId" clId="{BA68C335-B93B-4603-A6A0-67AD27146F81}" dt="2022-09-24T21:31:08.464" v="1322" actId="21"/>
          <ac:picMkLst>
            <pc:docMk/>
            <pc:sldMk cId="1556873200" sldId="303"/>
            <ac:picMk id="5" creationId="{A762E37D-C7DB-107A-E3CE-31C01F24A54D}"/>
          </ac:picMkLst>
        </pc:picChg>
        <pc:picChg chg="add mod">
          <ac:chgData name="Magdalena Sadowska" userId="0efb8cf7dbab61ff" providerId="LiveId" clId="{BA68C335-B93B-4603-A6A0-67AD27146F81}" dt="2022-09-24T21:32:25.582" v="1332" actId="14100"/>
          <ac:picMkLst>
            <pc:docMk/>
            <pc:sldMk cId="1556873200" sldId="303"/>
            <ac:picMk id="6" creationId="{FE45C240-050E-4D68-ADE6-076A00A7A75B}"/>
          </ac:picMkLst>
        </pc:picChg>
      </pc:sldChg>
      <pc:sldChg chg="addSp delSp modSp new mod modClrScheme modAnim chgLayout">
        <pc:chgData name="Magdalena Sadowska" userId="0efb8cf7dbab61ff" providerId="LiveId" clId="{BA68C335-B93B-4603-A6A0-67AD27146F81}" dt="2022-09-24T21:23:10.329" v="1312" actId="14100"/>
        <pc:sldMkLst>
          <pc:docMk/>
          <pc:sldMk cId="2027596481" sldId="304"/>
        </pc:sldMkLst>
        <pc:spChg chg="del">
          <ac:chgData name="Magdalena Sadowska" userId="0efb8cf7dbab61ff" providerId="LiveId" clId="{BA68C335-B93B-4603-A6A0-67AD27146F81}" dt="2022-09-24T20:55:05.547" v="1288" actId="26606"/>
          <ac:spMkLst>
            <pc:docMk/>
            <pc:sldMk cId="2027596481" sldId="304"/>
            <ac:spMk id="2" creationId="{8FCAC786-F04F-91BA-1306-FCAAEF31A9BA}"/>
          </ac:spMkLst>
        </pc:spChg>
        <pc:spChg chg="del">
          <ac:chgData name="Magdalena Sadowska" userId="0efb8cf7dbab61ff" providerId="LiveId" clId="{BA68C335-B93B-4603-A6A0-67AD27146F81}" dt="2022-09-24T20:55:05.547" v="1288" actId="26606"/>
          <ac:spMkLst>
            <pc:docMk/>
            <pc:sldMk cId="2027596481" sldId="304"/>
            <ac:spMk id="3" creationId="{CBAC1A82-F343-99DE-462F-B925FC6E83EA}"/>
          </ac:spMkLst>
        </pc:spChg>
        <pc:spChg chg="add mod">
          <ac:chgData name="Magdalena Sadowska" userId="0efb8cf7dbab61ff" providerId="LiveId" clId="{BA68C335-B93B-4603-A6A0-67AD27146F81}" dt="2022-09-24T21:18:20.187" v="1298" actId="26606"/>
          <ac:spMkLst>
            <pc:docMk/>
            <pc:sldMk cId="2027596481" sldId="304"/>
            <ac:spMk id="9" creationId="{0603ED63-F6CE-4006-3433-4D27FCA9E21D}"/>
          </ac:spMkLst>
        </pc:spChg>
        <pc:picChg chg="add mod">
          <ac:chgData name="Magdalena Sadowska" userId="0efb8cf7dbab61ff" providerId="LiveId" clId="{BA68C335-B93B-4603-A6A0-67AD27146F81}" dt="2022-09-24T21:23:10.329" v="1312" actId="14100"/>
          <ac:picMkLst>
            <pc:docMk/>
            <pc:sldMk cId="2027596481" sldId="304"/>
            <ac:picMk id="4" creationId="{2AFEACBE-54FC-DDE6-89FF-0C8CDF0AF7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D17FC-5484-48D1-9546-6EBA3B22F582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D2FC5-1BB0-4412-9D7D-219B4FA54B0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11CF50-A7B8-44DD-BF6C-8D38C9981865}" type="datetimeFigureOut">
              <a:rPr lang="pl-PL" smtClean="0"/>
              <a:pPr/>
              <a:t>26.09.2022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E4580C-F936-4586-91A6-615E889719F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3" y="548680"/>
            <a:ext cx="735105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</a:pPr>
            <a:endParaRPr lang="pl-PL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1EFE19-686E-446C-945C-355969E16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8" y="1052736"/>
            <a:ext cx="4038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A86FDB6-714F-4FD6-AAB7-302CBBFF4278}"/>
              </a:ext>
            </a:extLst>
          </p:cNvPr>
          <p:cNvSpPr txBox="1"/>
          <p:nvPr/>
        </p:nvSpPr>
        <p:spPr>
          <a:xfrm>
            <a:off x="415350" y="1171296"/>
            <a:ext cx="45886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b="1" dirty="0"/>
              <a:t> </a:t>
            </a:r>
            <a:endParaRPr lang="pl-PL" sz="1800" dirty="0"/>
          </a:p>
          <a:p>
            <a:pPr marL="342900" indent="-342900">
              <a:buAutoNum type="arabicPeriod"/>
            </a:pPr>
            <a:endParaRPr lang="pl-PL" sz="1800" dirty="0"/>
          </a:p>
          <a:p>
            <a:pPr marL="342900" indent="-342900">
              <a:buAutoNum type="arabicPeriod"/>
            </a:pPr>
            <a:endParaRPr lang="pl-PL" sz="1800" dirty="0"/>
          </a:p>
          <a:p>
            <a:r>
              <a:rPr lang="pl-PL" sz="1800" dirty="0"/>
              <a:t>7. Język angielski to oficjalny język lotnictwa.</a:t>
            </a:r>
          </a:p>
          <a:p>
            <a:r>
              <a:rPr lang="pl-PL" dirty="0"/>
              <a:t>8. Najdłuższy wyraz angielski niezawierający samogłosek to </a:t>
            </a:r>
            <a:r>
              <a:rPr lang="pl-PL" dirty="0" err="1"/>
              <a:t>rhythms</a:t>
            </a:r>
            <a:r>
              <a:rPr lang="pl-PL" dirty="0"/>
              <a:t> (rymy).</a:t>
            </a:r>
          </a:p>
          <a:p>
            <a:r>
              <a:rPr lang="pl-PL" sz="1800" dirty="0"/>
              <a:t>9. Słownik języka angielskiego zawiera wyraz, w którym samogłoska powtarza się sześciokrotnie. </a:t>
            </a:r>
            <a:r>
              <a:rPr lang="pl-PL" sz="1800" dirty="0" err="1"/>
              <a:t>Indivisibility</a:t>
            </a:r>
            <a:r>
              <a:rPr lang="pl-PL" sz="1800" dirty="0"/>
              <a:t> (niepodzielność).</a:t>
            </a:r>
          </a:p>
          <a:p>
            <a:r>
              <a:rPr lang="pl-PL" sz="1800" dirty="0"/>
              <a:t>10. Najkrótsze zdanie w języku angielskim to</a:t>
            </a:r>
            <a:br>
              <a:rPr lang="pl-PL" sz="1800" dirty="0"/>
            </a:br>
            <a:r>
              <a:rPr lang="pl-PL" sz="1800" dirty="0"/>
              <a:t> "I </a:t>
            </a:r>
            <a:r>
              <a:rPr lang="pl-PL" sz="1800" dirty="0" err="1"/>
              <a:t>am</a:t>
            </a:r>
            <a:r>
              <a:rPr lang="pl-PL" sz="1800" dirty="0"/>
              <a:t>".</a:t>
            </a:r>
          </a:p>
          <a:p>
            <a:r>
              <a:rPr lang="pl-PL" dirty="0"/>
              <a:t>11.</a:t>
            </a:r>
            <a:r>
              <a:rPr lang="pl-PL" sz="1800" dirty="0"/>
              <a:t> Najczęściej w języku angielskim występuje litera E (11%), najrzadziej — Q.</a:t>
            </a:r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689836267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72E8E89-C033-84E2-F943-02711128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47"/>
            <a:ext cx="9144000" cy="59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7288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73423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None/>
            </a:pPr>
            <a:endParaRPr lang="pl-PL" sz="1400" dirty="0"/>
          </a:p>
          <a:p>
            <a:pPr>
              <a:lnSpc>
                <a:spcPct val="90000"/>
              </a:lnSpc>
              <a:buNone/>
            </a:pPr>
            <a:r>
              <a:rPr lang="pl-PL" sz="2000" dirty="0"/>
              <a:t>    </a:t>
            </a:r>
            <a:r>
              <a:rPr lang="pl-PL" sz="2800" dirty="0"/>
              <a:t> </a:t>
            </a:r>
            <a:r>
              <a:rPr lang="pl-PL" sz="2800" b="1" dirty="0"/>
              <a:t>Język  francuski</a:t>
            </a:r>
          </a:p>
          <a:p>
            <a:pPr>
              <a:lnSpc>
                <a:spcPct val="90000"/>
              </a:lnSpc>
              <a:buNone/>
            </a:pPr>
            <a:endParaRPr lang="pl-PL" sz="2000" b="1" dirty="0"/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1. Porozumiemy się nim w 44 krajach.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2. Język francuski, ma silne powiązania ze światem mody. Głównie dlatego, że wielu najlepszych i najpopularniejszych projektantów pochodzi właśnie z Francji. Na pewno znamy </a:t>
            </a:r>
            <a:r>
              <a:rPr lang="pl-PL" sz="2000" dirty="0" err="1"/>
              <a:t>Yves</a:t>
            </a:r>
            <a:r>
              <a:rPr lang="pl-PL" sz="2000" dirty="0"/>
              <a:t> Saint-Laurent lub Channel.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3. Tradycyjnie francuski uważany jest za język salonów, dyplomacji, artystów i inteligencji. Dlatego też, to jeden z oficjalnych języków UE, a także język wykorzystywany przez NATO i ONZ.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4. Istotnym faktem jest też to, że my jako Polacy, uwielbiamy wplatać francuskie słówka do naszych wypowiedzi, a dodatkowo jesteśmy tego całkiem nieświadomi. Na pewno wtrącamy często określenia jaki vis-a-vis czy </a:t>
            </a:r>
            <a:r>
              <a:rPr lang="pl-PL" sz="2000" dirty="0" err="1"/>
              <a:t>deja</a:t>
            </a:r>
            <a:r>
              <a:rPr lang="pl-PL" sz="2000" dirty="0"/>
              <a:t> vu.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5. Jedna litera może zmieniać znaczenie wyrazu. Tak tez jest z </a:t>
            </a:r>
            <a:r>
              <a:rPr lang="pl-PL" sz="2000" dirty="0" err="1"/>
              <a:t>Francois</a:t>
            </a:r>
            <a:r>
              <a:rPr lang="pl-PL" sz="2000" dirty="0"/>
              <a:t> - Franciszkiem i </a:t>
            </a:r>
            <a:r>
              <a:rPr lang="pl-PL" sz="2000" dirty="0" err="1"/>
              <a:t>Francais</a:t>
            </a:r>
            <a:r>
              <a:rPr lang="pl-PL" sz="2000" dirty="0"/>
              <a:t> - francuskim.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endParaRPr lang="pl-PL" sz="14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908720"/>
            <a:ext cx="4038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4D1D0B3-B922-2323-CEC1-47524471B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47"/>
            <a:ext cx="9144000" cy="59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5356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191000" cy="58062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1600" dirty="0"/>
              <a:t>    </a:t>
            </a:r>
            <a:r>
              <a:rPr lang="pl-PL" sz="2400" b="1" dirty="0"/>
              <a:t>Język</a:t>
            </a:r>
            <a:r>
              <a:rPr lang="pl-PL" sz="2400" dirty="0"/>
              <a:t> </a:t>
            </a:r>
            <a:r>
              <a:rPr lang="pl-PL" sz="2400" b="1" dirty="0"/>
              <a:t>włoski</a:t>
            </a:r>
            <a:endParaRPr lang="pl-PL" sz="2000" dirty="0"/>
          </a:p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1.Wszystkie  słowa kończą się samogłoską: i, a, e, o, u.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2.Interesującym zjawiskiem </a:t>
            </a:r>
            <a:br>
              <a:rPr lang="pl-PL" sz="2000" dirty="0"/>
            </a:br>
            <a:r>
              <a:rPr lang="pl-PL" sz="2000" dirty="0"/>
              <a:t>w języku włoskim jest brak występowania liter K, Y, W oraz X i J.  3. Najdłuższe włoskie słowo </a:t>
            </a:r>
            <a:r>
              <a:rPr lang="pl-PL" sz="2000" i="1" dirty="0" err="1"/>
              <a:t>precipitevolissimevolménte</a:t>
            </a:r>
            <a:r>
              <a:rPr lang="pl-PL" sz="2000" dirty="0"/>
              <a:t> oznacza „na łeb, na szyję” liczy 30 liter.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/>
              <a:t>4. Włosi nie wymawiają słowa jacuzzi tak jak my </a:t>
            </a:r>
            <a:r>
              <a:rPr lang="pl-PL" sz="2000" dirty="0" err="1"/>
              <a:t>dżakuzi</a:t>
            </a:r>
            <a:r>
              <a:rPr lang="pl-PL" sz="2000" dirty="0"/>
              <a:t> a </a:t>
            </a:r>
            <a:r>
              <a:rPr lang="pl-PL" sz="2000" dirty="0" err="1"/>
              <a:t>jakutsi</a:t>
            </a:r>
            <a:r>
              <a:rPr lang="pl-PL" sz="2000" dirty="0"/>
              <a:t> .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908720"/>
            <a:ext cx="4038600" cy="46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860BE3-E348-654B-C3C4-C4363267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03" y="1124743"/>
            <a:ext cx="8229600" cy="184975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Kraina lodu- Mam tę moc (w 25 językach)</a:t>
            </a:r>
            <a:endParaRPr lang="en-US" sz="3200" dirty="0"/>
          </a:p>
        </p:txBody>
      </p:sp>
      <p:pic>
        <p:nvPicPr>
          <p:cNvPr id="5" name="Kraina lodu - Mam tę moc (w 25 językach)">
            <a:hlinkClick r:id="" action="ppaction://media"/>
            <a:extLst>
              <a:ext uri="{FF2B5EF4-FFF2-40B4-BE49-F238E27FC236}">
                <a16:creationId xmlns:a16="http://schemas.microsoft.com/office/drawing/2014/main" id="{53B63B7C-7E15-63B7-FBE3-E3C8F01D02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80" y="1958997"/>
            <a:ext cx="8648640" cy="4864860"/>
          </a:xfrm>
          <a:noFill/>
        </p:spPr>
      </p:pic>
    </p:spTree>
    <p:extLst>
      <p:ext uri="{BB962C8B-B14F-4D97-AF65-F5344CB8AC3E}">
        <p14:creationId xmlns:p14="http://schemas.microsoft.com/office/powerpoint/2010/main" val="33912618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E63832-A3A7-4DDB-9E2E-24F6BDAA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Uczmy się języków a świat stanie przed nami otworem!</a:t>
            </a:r>
          </a:p>
        </p:txBody>
      </p:sp>
      <p:pic>
        <p:nvPicPr>
          <p:cNvPr id="4" name="Obraz 3" descr="Obraz zawierający samolot, kolorowy&#10;&#10;Opis wygenerowany automatycznie">
            <a:extLst>
              <a:ext uri="{FF2B5EF4-FFF2-40B4-BE49-F238E27FC236}">
                <a16:creationId xmlns:a16="http://schemas.microsoft.com/office/drawing/2014/main" id="{E0DA5C2C-393D-4F93-B0EA-6BE25AD3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1935480"/>
            <a:ext cx="4389120" cy="438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9490494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603ED63-F6CE-4006-3433-4D27FCA9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Zwroty grzecznociowe w rnych jzykach europejskich (videoo.info)">
            <a:hlinkClick r:id="" action="ppaction://media"/>
            <a:extLst>
              <a:ext uri="{FF2B5EF4-FFF2-40B4-BE49-F238E27FC236}">
                <a16:creationId xmlns:a16="http://schemas.microsoft.com/office/drawing/2014/main" id="{2AFEACBE-54FC-DDE6-89FF-0C8CDF0AF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8084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5964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r">
              <a:buNone/>
            </a:pPr>
            <a:endParaRPr lang="pl-PL" dirty="0"/>
          </a:p>
          <a:p>
            <a:pPr algn="r">
              <a:buNone/>
            </a:pPr>
            <a:r>
              <a:rPr lang="pl-PL" dirty="0"/>
              <a:t>Prezentację przygotował :</a:t>
            </a:r>
          </a:p>
          <a:p>
            <a:pPr algn="r">
              <a:buNone/>
            </a:pPr>
            <a:r>
              <a:rPr lang="pl-PL" dirty="0"/>
              <a:t>Mateusz </a:t>
            </a:r>
            <a:r>
              <a:rPr lang="pl-PL"/>
              <a:t>Sadowski kl.8f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B26947-01C8-409B-B75F-0B22EA74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79476"/>
            <a:ext cx="7258000" cy="398562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79E53C-D64C-4EC8-9DC2-2F45CB1A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AFE9D77-312C-4711-9FE3-DA7B63E0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2736"/>
            <a:ext cx="8229600" cy="48466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FE45C240-050E-4D68-ADE6-076A00A7A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881" y="620688"/>
            <a:ext cx="921188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732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25E1C40-4C41-4FE3-A958-0797BF6C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pl-PL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Ciekawostki o językach</a:t>
            </a:r>
            <a:br>
              <a:rPr lang="pl-PL" sz="4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pl-PL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europejskich!</a:t>
            </a:r>
            <a:r>
              <a:rPr lang="pl-PL" sz="39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F75C026-F889-4A29-BA91-3C2C1D82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1935480"/>
            <a:ext cx="4389120" cy="438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87479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4B46009-9185-772F-7344-CC6C5048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47"/>
            <a:ext cx="9144000" cy="59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2872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4316288" cy="57628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r>
              <a:rPr lang="pl-PL" sz="2100" dirty="0"/>
              <a:t>    </a:t>
            </a:r>
            <a:r>
              <a:rPr lang="pl-PL" sz="2100" b="1" dirty="0"/>
              <a:t>Język niemiecki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100" dirty="0"/>
              <a:t>1. Wszystkie rzeczowniki w języku niemieckim pisane są dużej litery.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100" dirty="0"/>
              <a:t>2. Język niemiecki jest wśród naukowców drugim po angielskim najczęściej używanym językiem.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100" dirty="0"/>
              <a:t>3. Kiedy rodzimy użytkownik języka niemieckiego mówi </a:t>
            </a:r>
            <a:r>
              <a:rPr lang="pl-PL" sz="2100" dirty="0" err="1"/>
              <a:t>danke</a:t>
            </a:r>
            <a:r>
              <a:rPr lang="pl-PL" sz="2100" dirty="0"/>
              <a:t> („dziękuję”), ma na myśli „nie”. A mówiąc </a:t>
            </a:r>
            <a:r>
              <a:rPr lang="pl-PL" sz="2100" dirty="0" err="1"/>
              <a:t>bitte</a:t>
            </a:r>
            <a:r>
              <a:rPr lang="pl-PL" sz="2100" dirty="0"/>
              <a:t> („proszę”) komunikuje, że jest ZA.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100" dirty="0"/>
              <a:t>4. Aż 13 laureatów nagrody Nobla pisało w języku niemieckim. Wraz z językiem francuskim znajduje się ex aequo na drugim miejscu.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52736"/>
            <a:ext cx="4038600" cy="459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4316288" cy="576288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r>
              <a:rPr lang="pl-PL" sz="2100" dirty="0"/>
              <a:t>    6. Język niemiecki obfituje w liczne zabawne powiedzonka. Przykładowo „</a:t>
            </a:r>
            <a:r>
              <a:rPr lang="pl-PL" sz="2100" dirty="0" err="1"/>
              <a:t>Du</a:t>
            </a:r>
            <a:r>
              <a:rPr lang="pl-PL" sz="2100" dirty="0"/>
              <a:t> hast </a:t>
            </a:r>
            <a:r>
              <a:rPr lang="pl-PL" sz="2100" dirty="0" err="1"/>
              <a:t>Schwein</a:t>
            </a:r>
            <a:r>
              <a:rPr lang="pl-PL" sz="2100" dirty="0"/>
              <a:t>!” (</a:t>
            </a:r>
            <a:r>
              <a:rPr lang="pl-PL" sz="2100" dirty="0" err="1"/>
              <a:t>dosł</a:t>
            </a:r>
            <a:r>
              <a:rPr lang="pl-PL" sz="2100" dirty="0"/>
              <a:t>: Masz świnię), mówimy do osoby, którą uważamy za niezwykłego szczęściarza. A chcąc powiedzieć „To nie twoja sprawa”, wykorzystamy niemiecki zwrot „Das </a:t>
            </a:r>
            <a:r>
              <a:rPr lang="pl-PL" sz="2100" dirty="0" err="1"/>
              <a:t>ist</a:t>
            </a:r>
            <a:r>
              <a:rPr lang="pl-PL" sz="2100" dirty="0"/>
              <a:t> </a:t>
            </a:r>
            <a:r>
              <a:rPr lang="pl-PL" sz="2100" dirty="0" err="1"/>
              <a:t>nicht</a:t>
            </a:r>
            <a:r>
              <a:rPr lang="pl-PL" sz="2100" dirty="0"/>
              <a:t> </a:t>
            </a:r>
            <a:r>
              <a:rPr lang="pl-PL" sz="2100" dirty="0" err="1"/>
              <a:t>dein</a:t>
            </a:r>
            <a:r>
              <a:rPr lang="pl-PL" sz="2100" dirty="0"/>
              <a:t> Bier!”, czyli To nie jest twoje piwo.</a:t>
            </a:r>
          </a:p>
          <a:p>
            <a:pPr>
              <a:lnSpc>
                <a:spcPct val="90000"/>
              </a:lnSpc>
              <a:buNone/>
            </a:pPr>
            <a:r>
              <a:rPr lang="pl-PL" sz="2100" dirty="0"/>
              <a:t>7. Najdłuższy niemiecki wyraz „Rindfleischetikettierungsueberwachungsaufgabenuebertragungsgesetz” liczy „zaledwie” 63 znaki. Natomiast niewątpliwie najdłuższe słowo w języku niemieckim to „Donaudampfschifffahrtselektrizitätenhauptbetriebswerkbauunterbeamtengesellschaft”. Składa się z 79 liter.</a:t>
            </a:r>
          </a:p>
          <a:p>
            <a:pPr>
              <a:lnSpc>
                <a:spcPct val="90000"/>
              </a:lnSpc>
              <a:buNone/>
            </a:pPr>
            <a:endParaRPr lang="pl-PL" sz="2100" dirty="0"/>
          </a:p>
          <a:p>
            <a:pPr>
              <a:lnSpc>
                <a:spcPct val="90000"/>
              </a:lnSpc>
              <a:buNone/>
            </a:pPr>
            <a:endParaRPr lang="pl-PL" sz="2100" dirty="0"/>
          </a:p>
          <a:p>
            <a:pPr>
              <a:lnSpc>
                <a:spcPct val="90000"/>
              </a:lnSpc>
              <a:buNone/>
            </a:pPr>
            <a:endParaRPr lang="pl-PL" sz="2100" dirty="0"/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  <a:p>
            <a:pPr marL="457200" indent="-457200">
              <a:lnSpc>
                <a:spcPct val="90000"/>
              </a:lnSpc>
              <a:buAutoNum type="arabicPeriod"/>
            </a:pPr>
            <a:endParaRPr lang="pl-PL" sz="21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527760D-B5E2-9061-3ED0-21A46ADB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2" y="980728"/>
            <a:ext cx="431628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66671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E299DAD-DCE5-6548-55DB-082F5FEF7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702"/>
            <a:ext cx="9144000" cy="59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3290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</a:pPr>
            <a:endParaRPr lang="pl-PL" sz="20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A86FDB6-714F-4FD6-AAB7-302CBBFF4278}"/>
              </a:ext>
            </a:extLst>
          </p:cNvPr>
          <p:cNvSpPr txBox="1"/>
          <p:nvPr/>
        </p:nvSpPr>
        <p:spPr>
          <a:xfrm>
            <a:off x="415350" y="1171296"/>
            <a:ext cx="4588698" cy="1061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b="1" dirty="0"/>
              <a:t> </a:t>
            </a:r>
            <a:r>
              <a:rPr lang="pl-PL" sz="2400" b="1" dirty="0"/>
              <a:t>Język angielski</a:t>
            </a:r>
            <a:r>
              <a:rPr lang="pl-PL" sz="2400" dirty="0"/>
              <a:t> </a:t>
            </a:r>
          </a:p>
          <a:p>
            <a:pPr marL="342900" indent="-342900">
              <a:buAutoNum type="arabicPeriod"/>
            </a:pPr>
            <a:r>
              <a:rPr lang="pl-PL" dirty="0"/>
              <a:t>N</a:t>
            </a:r>
            <a:r>
              <a:rPr lang="pl-PL" sz="1800" dirty="0"/>
              <a:t>azywa się uniwersalnym językiem ludzkości. </a:t>
            </a:r>
          </a:p>
          <a:p>
            <a:pPr marL="342900" indent="-342900">
              <a:buAutoNum type="arabicPeriod"/>
            </a:pPr>
            <a:r>
              <a:rPr lang="pl-PL" sz="1800" dirty="0"/>
              <a:t>Ponad 80% zawartości Internetu powstało w języku angielskim.</a:t>
            </a:r>
          </a:p>
          <a:p>
            <a:pPr marL="342900" indent="-342900">
              <a:buAutoNum type="arabicPeriod"/>
            </a:pPr>
            <a:r>
              <a:rPr lang="pl-PL" dirty="0"/>
              <a:t>N</a:t>
            </a:r>
            <a:r>
              <a:rPr lang="pl-PL" sz="1800" dirty="0"/>
              <a:t>ajtrudniejsze do wymówienia słówka angielskie, to prym wiedzie wyraz… „</a:t>
            </a:r>
            <a:r>
              <a:rPr lang="pl-PL" sz="1800" dirty="0" err="1"/>
              <a:t>pronunciation</a:t>
            </a:r>
            <a:r>
              <a:rPr lang="pl-PL" sz="1800" dirty="0"/>
              <a:t>” (pol. wymowa). Tymczasem wymowa wyrazu jest banalna: </a:t>
            </a:r>
            <a:r>
              <a:rPr lang="pl-PL" sz="1800" dirty="0" err="1"/>
              <a:t>prəˌnʌnsɪ’eɪʃn</a:t>
            </a:r>
            <a:r>
              <a:rPr lang="pl-PL" sz="1800" dirty="0"/>
              <a:t> (</a:t>
            </a:r>
            <a:r>
              <a:rPr lang="pl-PL" sz="1800" dirty="0" err="1"/>
              <a:t>prenans’iejszyn</a:t>
            </a:r>
            <a:r>
              <a:rPr lang="pl-PL" sz="1800" dirty="0"/>
              <a:t>)</a:t>
            </a:r>
          </a:p>
          <a:p>
            <a:pPr marL="342900" indent="-342900">
              <a:buAutoNum type="arabicPeriod"/>
            </a:pPr>
            <a:r>
              <a:rPr lang="pl-PL" sz="1800" dirty="0"/>
              <a:t> „OK” to pierwszy wyraz, jaki wymówiono na powierzchni Księżyca. </a:t>
            </a:r>
          </a:p>
          <a:p>
            <a:pPr marL="342900" indent="-342900">
              <a:buAutoNum type="arabicPeriod"/>
            </a:pPr>
            <a:r>
              <a:rPr lang="pl-PL" sz="1800" dirty="0"/>
              <a:t>Najstarsze angielskie słowa będące nadal w użyciu to I, we, </a:t>
            </a:r>
            <a:r>
              <a:rPr lang="pl-PL" sz="1800" dirty="0" err="1"/>
              <a:t>two</a:t>
            </a:r>
            <a:r>
              <a:rPr lang="pl-PL" sz="1800" dirty="0"/>
              <a:t>, </a:t>
            </a:r>
            <a:r>
              <a:rPr lang="pl-PL" sz="1800" dirty="0" err="1"/>
              <a:t>three</a:t>
            </a:r>
            <a:r>
              <a:rPr lang="pl-PL" sz="1800" dirty="0"/>
              <a:t> (według lingwistów powstały kilka tysięcy lat temu) oraz </a:t>
            </a:r>
            <a:r>
              <a:rPr lang="pl-PL" sz="1800" dirty="0" err="1"/>
              <a:t>town</a:t>
            </a:r>
            <a:r>
              <a:rPr lang="pl-PL" sz="1800" dirty="0"/>
              <a:t>, </a:t>
            </a:r>
            <a:r>
              <a:rPr lang="pl-PL" sz="1800" dirty="0" err="1"/>
              <a:t>bad</a:t>
            </a:r>
            <a:r>
              <a:rPr lang="pl-PL" sz="1800" dirty="0"/>
              <a:t>, </a:t>
            </a:r>
            <a:r>
              <a:rPr lang="pl-PL" sz="1800" dirty="0" err="1"/>
              <a:t>gold</a:t>
            </a:r>
            <a:r>
              <a:rPr lang="pl-PL" sz="1800" dirty="0"/>
              <a:t>, </a:t>
            </a:r>
            <a:r>
              <a:rPr lang="pl-PL" sz="1800" dirty="0" err="1"/>
              <a:t>apple</a:t>
            </a:r>
            <a:r>
              <a:rPr lang="pl-PL" sz="1800" dirty="0"/>
              <a:t>.</a:t>
            </a:r>
          </a:p>
          <a:p>
            <a:pPr marL="342900" indent="-342900">
              <a:buAutoNum type="arabicPeriod"/>
            </a:pPr>
            <a:r>
              <a:rPr lang="pl-PL" sz="1800" dirty="0"/>
              <a:t>W języku angielskim nazwy wszystkich kontynentów rozpoczynają się i kończą tą samą literą: </a:t>
            </a:r>
            <a:r>
              <a:rPr lang="pl-PL" sz="1800" dirty="0" err="1"/>
              <a:t>America</a:t>
            </a:r>
            <a:r>
              <a:rPr lang="pl-PL" sz="1800" dirty="0"/>
              <a:t>, </a:t>
            </a:r>
            <a:r>
              <a:rPr lang="pl-PL" sz="1800" dirty="0" err="1"/>
              <a:t>Antarctica</a:t>
            </a:r>
            <a:r>
              <a:rPr lang="pl-PL" sz="1800" dirty="0"/>
              <a:t>, Europe, Asia, Australia i </a:t>
            </a:r>
            <a:r>
              <a:rPr lang="pl-PL" sz="1800" dirty="0" err="1"/>
              <a:t>Africa</a:t>
            </a:r>
            <a:r>
              <a:rPr lang="pl-PL" sz="1800" dirty="0"/>
              <a:t>.</a:t>
            </a:r>
          </a:p>
          <a:p>
            <a:pPr marL="342900" indent="-342900">
              <a:buAutoNum type="arabicPeriod"/>
            </a:pPr>
            <a:endParaRPr lang="pl-PL" sz="1800" dirty="0"/>
          </a:p>
          <a:p>
            <a:pPr marL="342900" indent="-342900">
              <a:buAutoNum type="arabicPeriod"/>
            </a:pPr>
            <a:endParaRPr lang="pl-PL" sz="1800" dirty="0"/>
          </a:p>
          <a:p>
            <a:pPr marL="342900" indent="-342900">
              <a:buAutoNum type="arabicPeriod"/>
            </a:pPr>
            <a:endParaRPr lang="pl-PL" sz="1800" dirty="0"/>
          </a:p>
          <a:p>
            <a:pPr marL="342900" indent="-342900">
              <a:buAutoNum type="arabicPeriod"/>
            </a:pPr>
            <a:r>
              <a:rPr lang="pl-PL" sz="1800" dirty="0"/>
              <a:t>Występuje wiele odmian języka angielskiego różniących się głównie wymową. Po języku hiszpańskim i chińskim jest trzecim najpopularniejszym językiem na świecie. Najkrótsze zdanie w języku angielskim to</a:t>
            </a:r>
            <a:br>
              <a:rPr lang="pl-PL" sz="1800" dirty="0"/>
            </a:br>
            <a:r>
              <a:rPr lang="pl-PL" sz="1800" dirty="0"/>
              <a:t> "I </a:t>
            </a:r>
            <a:r>
              <a:rPr lang="pl-PL" sz="1800" dirty="0" err="1"/>
              <a:t>am</a:t>
            </a:r>
            <a:r>
              <a:rPr lang="pl-PL" sz="1800" dirty="0"/>
              <a:t>". Słownik języka angielskiego zbudowany jest z ponad 800 tysięcy terminów a udowodniono, że tylko 6 tysięcy z nich jest używanych obecnie na co dzień. Żaden inny język nie posiada więcej synonimów.  Najczęściej w języku angielskim występuje litera E (11%), najrzadziej — Q.</a:t>
            </a:r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B06EA25-A65E-666D-1B4F-D148A458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399" y="1052736"/>
            <a:ext cx="396372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66131"/>
      </p:ext>
    </p:extLst>
  </p:cSld>
  <p:clrMapOvr>
    <a:masterClrMapping/>
  </p:clrMapOvr>
  <p:transition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698</TotalTime>
  <Words>700</Words>
  <Application>Microsoft Office PowerPoint</Application>
  <PresentationFormat>Pokaz na ekranie (4:3)</PresentationFormat>
  <Paragraphs>62</Paragraphs>
  <Slides>18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Calibri</vt:lpstr>
      <vt:lpstr>Comic Sans MS</vt:lpstr>
      <vt:lpstr>Constantia</vt:lpstr>
      <vt:lpstr>Wingdings 2</vt:lpstr>
      <vt:lpstr>Przepływ</vt:lpstr>
      <vt:lpstr>Prezentacja programu PowerPoint</vt:lpstr>
      <vt:lpstr>Prezentacja programu PowerPoint</vt:lpstr>
      <vt:lpstr>Prezentacja programu PowerPoint</vt:lpstr>
      <vt:lpstr>Ciekawostki o językach europejskich!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Kraina lodu- Mam tę moc (w 25 językach)</vt:lpstr>
      <vt:lpstr>Uczmy się języków a świat stanie przed nami otworem!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laptop</dc:creator>
  <cp:lastModifiedBy>Magdalena Sadowska</cp:lastModifiedBy>
  <cp:revision>37</cp:revision>
  <dcterms:created xsi:type="dcterms:W3CDTF">2020-09-23T16:01:26Z</dcterms:created>
  <dcterms:modified xsi:type="dcterms:W3CDTF">2022-09-26T21:34:39Z</dcterms:modified>
</cp:coreProperties>
</file>