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A10F0-5EF2-4AFC-972B-6504ED0374AA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259E9-0B44-412E-B27A-87F7A26FA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5267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9E9-0B44-412E-B27A-87F7A26FA3A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1554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9E9-0B44-412E-B27A-87F7A26FA3A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419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0969E6-B478-4E70-ABBC-232219C6484D}" type="datetimeFigureOut">
              <a:rPr lang="pl-PL" smtClean="0"/>
              <a:pPr/>
              <a:t>01.10.2022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BA8A42-4188-46C7-AE58-C6AB6252AC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6" r="686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26.09.2022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7328514" cy="523043"/>
          </a:xfrm>
        </p:spPr>
        <p:txBody>
          <a:bodyPr>
            <a:noAutofit/>
          </a:bodyPr>
          <a:lstStyle/>
          <a:p>
            <a:r>
              <a:rPr lang="pl-PL" sz="2400" dirty="0" smtClean="0"/>
              <a:t>Dzień Języków obcych</a:t>
            </a:r>
            <a:br>
              <a:rPr lang="pl-PL" sz="2400" dirty="0" smtClean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78671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" b="2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06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4294967295"/>
          </p:nvPr>
        </p:nvSpPr>
        <p:spPr>
          <a:xfrm>
            <a:off x="323528" y="1124744"/>
            <a:ext cx="4464496" cy="475252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Gęstość zaludnienia </a:t>
            </a:r>
            <a:r>
              <a:rPr lang="pl-PL" dirty="0"/>
              <a:t>wynosi 91,7 osób/km² (2022).</a:t>
            </a:r>
          </a:p>
          <a:p>
            <a:r>
              <a:rPr lang="pl-PL" dirty="0"/>
              <a:t>Kraj ten jest 1,6 razy większy od Polski.</a:t>
            </a:r>
          </a:p>
          <a:p>
            <a:r>
              <a:rPr lang="pl-PL" dirty="0" smtClean="0"/>
              <a:t>Główną religią jest katolicyzm, 73%.</a:t>
            </a:r>
          </a:p>
          <a:p>
            <a:r>
              <a:rPr lang="pl-PL" dirty="0" smtClean="0"/>
              <a:t>Najdłuższą </a:t>
            </a:r>
            <a:r>
              <a:rPr lang="pl-PL" dirty="0"/>
              <a:t>rzeką jest Ebro, 930 km.</a:t>
            </a:r>
          </a:p>
          <a:p>
            <a:r>
              <a:rPr lang="pl-PL" dirty="0"/>
              <a:t>Pełna nazwa kraju – Królestwo Hiszpanii .</a:t>
            </a:r>
          </a:p>
          <a:p>
            <a:r>
              <a:rPr lang="pl-PL" dirty="0" smtClean="0"/>
              <a:t>Kraj </a:t>
            </a:r>
            <a:r>
              <a:rPr lang="pl-PL" dirty="0"/>
              <a:t>ten zamieszkuje około 45 000 Polaków.</a:t>
            </a:r>
          </a:p>
          <a:p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225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92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Język włoski</a:t>
            </a:r>
            <a:endParaRPr lang="pl-PL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40352" cy="414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908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Alfabet 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pl-PL" sz="1800" dirty="0" smtClean="0"/>
              <a:t>Włoski alfabet składa się z 21 liter, z czego 5 to samogłoski: a, e, i, o, u. Nazwy i wymowa włoskich liter to:</a:t>
            </a:r>
          </a:p>
          <a:p>
            <a:pPr marL="114300" indent="0">
              <a:buNone/>
            </a:pPr>
            <a:r>
              <a:rPr lang="pl-PL" sz="1800" dirty="0" smtClean="0"/>
              <a:t>A – a		M – </a:t>
            </a:r>
            <a:r>
              <a:rPr lang="pl-PL" sz="1800" dirty="0" err="1" smtClean="0"/>
              <a:t>emme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B – </a:t>
            </a:r>
            <a:r>
              <a:rPr lang="pl-PL" sz="1800" dirty="0" err="1" smtClean="0"/>
              <a:t>bi</a:t>
            </a:r>
            <a:r>
              <a:rPr lang="pl-PL" sz="1800" dirty="0" smtClean="0"/>
              <a:t> 		N - </a:t>
            </a:r>
            <a:r>
              <a:rPr lang="pl-PL" sz="1800" dirty="0" err="1" smtClean="0"/>
              <a:t>enne</a:t>
            </a:r>
            <a:endParaRPr lang="pl-PL" sz="1800" dirty="0" smtClean="0"/>
          </a:p>
          <a:p>
            <a:pPr marL="114300" indent="0">
              <a:buNone/>
            </a:pPr>
            <a:r>
              <a:rPr lang="pl-PL" sz="1800" dirty="0" smtClean="0"/>
              <a:t>C – </a:t>
            </a:r>
            <a:r>
              <a:rPr lang="pl-PL" sz="1800" dirty="0" err="1" smtClean="0"/>
              <a:t>czi</a:t>
            </a:r>
            <a:r>
              <a:rPr lang="pl-PL" sz="1800" dirty="0" smtClean="0"/>
              <a:t> 		O – o </a:t>
            </a:r>
          </a:p>
          <a:p>
            <a:pPr marL="114300" indent="0">
              <a:buNone/>
            </a:pPr>
            <a:r>
              <a:rPr lang="pl-PL" sz="1800" dirty="0" smtClean="0"/>
              <a:t>D – di 		P - pi</a:t>
            </a:r>
          </a:p>
          <a:p>
            <a:pPr marL="114300" indent="0">
              <a:buNone/>
            </a:pPr>
            <a:r>
              <a:rPr lang="pl-PL" sz="1800" dirty="0" smtClean="0"/>
              <a:t>E – e 		Q – </a:t>
            </a:r>
            <a:r>
              <a:rPr lang="pl-PL" sz="1800" dirty="0" err="1" smtClean="0"/>
              <a:t>qu</a:t>
            </a:r>
            <a:r>
              <a:rPr lang="pl-PL" sz="1800" dirty="0" smtClean="0"/>
              <a:t>    </a:t>
            </a:r>
          </a:p>
          <a:p>
            <a:pPr marL="114300" indent="0">
              <a:buNone/>
            </a:pPr>
            <a:r>
              <a:rPr lang="pl-PL" sz="1800" dirty="0" smtClean="0"/>
              <a:t>F – </a:t>
            </a:r>
            <a:r>
              <a:rPr lang="pl-PL" sz="1800" dirty="0" err="1" smtClean="0"/>
              <a:t>effe</a:t>
            </a:r>
            <a:r>
              <a:rPr lang="pl-PL" sz="1800" dirty="0" smtClean="0"/>
              <a:t> 	R - </a:t>
            </a:r>
            <a:r>
              <a:rPr lang="pl-PL" sz="1800" dirty="0" err="1" smtClean="0"/>
              <a:t>erre</a:t>
            </a:r>
            <a:endParaRPr lang="pl-PL" sz="1800" dirty="0" smtClean="0"/>
          </a:p>
          <a:p>
            <a:pPr marL="114300" indent="0">
              <a:buNone/>
            </a:pPr>
            <a:r>
              <a:rPr lang="pl-PL" sz="1800" dirty="0" smtClean="0"/>
              <a:t>G – </a:t>
            </a:r>
            <a:r>
              <a:rPr lang="pl-PL" sz="1800" dirty="0" err="1" smtClean="0"/>
              <a:t>dżi</a:t>
            </a:r>
            <a:r>
              <a:rPr lang="pl-PL" sz="1800" dirty="0" smtClean="0"/>
              <a:t> 	S - </a:t>
            </a:r>
            <a:r>
              <a:rPr lang="pl-PL" sz="1800" dirty="0" err="1" smtClean="0"/>
              <a:t>esse</a:t>
            </a:r>
            <a:endParaRPr lang="pl-PL" sz="1800" dirty="0" smtClean="0"/>
          </a:p>
          <a:p>
            <a:pPr marL="114300" indent="0">
              <a:buNone/>
            </a:pPr>
            <a:r>
              <a:rPr lang="pl-PL" sz="1800" dirty="0" smtClean="0"/>
              <a:t>H – </a:t>
            </a:r>
            <a:r>
              <a:rPr lang="pl-PL" sz="1800" dirty="0" err="1" smtClean="0"/>
              <a:t>akka</a:t>
            </a:r>
            <a:r>
              <a:rPr lang="pl-PL" sz="1800" dirty="0" smtClean="0"/>
              <a:t> 	T – </a:t>
            </a:r>
            <a:r>
              <a:rPr lang="pl-PL" sz="1800" dirty="0" err="1" smtClean="0"/>
              <a:t>ti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I – i 		U – u </a:t>
            </a:r>
          </a:p>
          <a:p>
            <a:pPr marL="114300" indent="0">
              <a:buNone/>
            </a:pPr>
            <a:r>
              <a:rPr lang="pl-PL" sz="1800" dirty="0" smtClean="0"/>
              <a:t>L – </a:t>
            </a:r>
            <a:r>
              <a:rPr lang="pl-PL" sz="1800" dirty="0" err="1" smtClean="0"/>
              <a:t>elle</a:t>
            </a:r>
            <a:r>
              <a:rPr lang="pl-PL" sz="1800" dirty="0" smtClean="0"/>
              <a:t> 	V - wu</a:t>
            </a:r>
            <a:endParaRPr lang="pl-PL" sz="18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dirty="0"/>
              <a:t>Z- </a:t>
            </a:r>
            <a:r>
              <a:rPr lang="pl-PL" sz="1800" dirty="0" smtClean="0"/>
              <a:t>dzeta</a:t>
            </a:r>
          </a:p>
          <a:p>
            <a:pPr marL="114300" indent="0">
              <a:buNone/>
            </a:pPr>
            <a:r>
              <a:rPr lang="pl-PL" sz="1800" dirty="0"/>
              <a:t>Oprócz tych wymienionych powyżej w języku włoskim można też spotkać się z innymi literami w wyrazach pochodzenia obcego, na </a:t>
            </a:r>
            <a:r>
              <a:rPr lang="pl-PL" sz="1800" dirty="0" smtClean="0"/>
              <a:t>przykład: </a:t>
            </a:r>
            <a:endParaRPr lang="pl-PL" sz="1800" dirty="0"/>
          </a:p>
          <a:p>
            <a:pPr marL="114300" indent="0">
              <a:buNone/>
            </a:pPr>
            <a:r>
              <a:rPr lang="pl-PL" sz="1800" dirty="0" smtClean="0"/>
              <a:t>j </a:t>
            </a:r>
            <a:r>
              <a:rPr lang="pl-PL" sz="1800" dirty="0"/>
              <a:t>– i </a:t>
            </a:r>
            <a:r>
              <a:rPr lang="pl-PL" sz="1800" dirty="0" err="1"/>
              <a:t>lunga</a:t>
            </a:r>
            <a:endParaRPr lang="pl-PL" sz="1800" dirty="0"/>
          </a:p>
          <a:p>
            <a:pPr marL="114300" indent="0">
              <a:buNone/>
            </a:pPr>
            <a:r>
              <a:rPr lang="pl-PL" sz="1800" dirty="0" smtClean="0"/>
              <a:t>k </a:t>
            </a:r>
            <a:r>
              <a:rPr lang="pl-PL" sz="1800" dirty="0"/>
              <a:t>– kappa</a:t>
            </a:r>
          </a:p>
          <a:p>
            <a:pPr marL="114300" indent="0">
              <a:buNone/>
            </a:pPr>
            <a:r>
              <a:rPr lang="pl-PL" sz="1800" dirty="0" smtClean="0"/>
              <a:t>w </a:t>
            </a:r>
            <a:r>
              <a:rPr lang="pl-PL" sz="1800" dirty="0"/>
              <a:t>– wu </a:t>
            </a:r>
            <a:r>
              <a:rPr lang="pl-PL" sz="1800" dirty="0" err="1"/>
              <a:t>doppia</a:t>
            </a:r>
            <a:endParaRPr lang="pl-PL" sz="1800" dirty="0"/>
          </a:p>
          <a:p>
            <a:pPr marL="114300" indent="0">
              <a:buNone/>
            </a:pPr>
            <a:r>
              <a:rPr lang="pl-PL" sz="1800" dirty="0" smtClean="0"/>
              <a:t>x </a:t>
            </a:r>
            <a:r>
              <a:rPr lang="pl-PL" sz="1800" dirty="0"/>
              <a:t>– iks</a:t>
            </a:r>
          </a:p>
          <a:p>
            <a:pPr marL="114300" indent="0">
              <a:buNone/>
            </a:pPr>
            <a:r>
              <a:rPr lang="pl-PL" sz="1800" dirty="0" smtClean="0"/>
              <a:t>y </a:t>
            </a:r>
            <a:r>
              <a:rPr lang="pl-PL" sz="1800" dirty="0"/>
              <a:t>– </a:t>
            </a:r>
            <a:r>
              <a:rPr lang="pl-PL" sz="1800" dirty="0" err="1"/>
              <a:t>ipsilon</a:t>
            </a:r>
            <a:endParaRPr lang="pl-PL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009" y="4988334"/>
            <a:ext cx="2768159" cy="155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968" y="3284984"/>
            <a:ext cx="2160239" cy="14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301208"/>
            <a:ext cx="23526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495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zwroty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 Tak - si </a:t>
            </a:r>
          </a:p>
          <a:p>
            <a:r>
              <a:rPr lang="pl-PL" dirty="0"/>
              <a:t> Nie - no </a:t>
            </a:r>
          </a:p>
          <a:p>
            <a:r>
              <a:rPr lang="pl-PL" dirty="0"/>
              <a:t>dziękuję/dziękuję bardzo  - </a:t>
            </a:r>
            <a:r>
              <a:rPr lang="pl-PL" dirty="0" err="1"/>
              <a:t>grazie</a:t>
            </a:r>
            <a:r>
              <a:rPr lang="pl-PL" dirty="0"/>
              <a:t>/</a:t>
            </a:r>
            <a:r>
              <a:rPr lang="pl-PL" dirty="0" err="1"/>
              <a:t>grazie</a:t>
            </a:r>
            <a:r>
              <a:rPr lang="pl-PL" dirty="0"/>
              <a:t> mile </a:t>
            </a:r>
          </a:p>
          <a:p>
            <a:r>
              <a:rPr lang="pl-PL" dirty="0"/>
              <a:t>proszę - </a:t>
            </a:r>
            <a:r>
              <a:rPr lang="pl-PL" dirty="0" err="1"/>
              <a:t>prego</a:t>
            </a:r>
            <a:r>
              <a:rPr lang="pl-PL" dirty="0"/>
              <a:t> </a:t>
            </a:r>
          </a:p>
          <a:p>
            <a:r>
              <a:rPr lang="pl-PL" dirty="0"/>
              <a:t>dzień dobry - </a:t>
            </a:r>
            <a:r>
              <a:rPr lang="pl-PL" dirty="0" err="1"/>
              <a:t>buongiorno</a:t>
            </a:r>
            <a:r>
              <a:rPr lang="pl-PL" dirty="0"/>
              <a:t> </a:t>
            </a:r>
          </a:p>
          <a:p>
            <a:r>
              <a:rPr lang="pl-PL" dirty="0"/>
              <a:t>do widzenia - </a:t>
            </a:r>
            <a:r>
              <a:rPr lang="pl-PL" dirty="0" err="1"/>
              <a:t>arrivederci</a:t>
            </a:r>
            <a:r>
              <a:rPr lang="pl-PL" dirty="0"/>
              <a:t> </a:t>
            </a:r>
          </a:p>
          <a:p>
            <a:r>
              <a:rPr lang="pl-PL" dirty="0"/>
              <a:t>dobry wieczór - </a:t>
            </a:r>
            <a:r>
              <a:rPr lang="pl-PL" dirty="0" err="1"/>
              <a:t>buonasera</a:t>
            </a:r>
            <a:r>
              <a:rPr lang="pl-PL" dirty="0"/>
              <a:t> </a:t>
            </a:r>
          </a:p>
          <a:p>
            <a:r>
              <a:rPr lang="pl-PL" dirty="0"/>
              <a:t>dobranoc  - </a:t>
            </a:r>
            <a:r>
              <a:rPr lang="pl-PL" dirty="0" err="1"/>
              <a:t>buonanotte</a:t>
            </a:r>
            <a:r>
              <a:rPr lang="pl-PL" dirty="0"/>
              <a:t> </a:t>
            </a:r>
          </a:p>
          <a:p>
            <a:r>
              <a:rPr lang="pl-PL" dirty="0"/>
              <a:t>cześć - ciao </a:t>
            </a:r>
          </a:p>
          <a:p>
            <a:r>
              <a:rPr lang="pl-PL" dirty="0"/>
              <a:t>do zobaczenia - a presto </a:t>
            </a:r>
          </a:p>
          <a:p>
            <a:r>
              <a:rPr lang="pl-PL" dirty="0"/>
              <a:t>przepraszam - </a:t>
            </a:r>
            <a:r>
              <a:rPr lang="pl-PL" dirty="0" err="1"/>
              <a:t>scusi</a:t>
            </a:r>
            <a:r>
              <a:rPr lang="pl-PL" dirty="0"/>
              <a:t> </a:t>
            </a:r>
          </a:p>
          <a:p>
            <a:r>
              <a:rPr lang="pl-PL" dirty="0"/>
              <a:t>miłego dnia - </a:t>
            </a:r>
            <a:r>
              <a:rPr lang="pl-PL" dirty="0" err="1"/>
              <a:t>buona</a:t>
            </a:r>
            <a:r>
              <a:rPr lang="pl-PL" dirty="0"/>
              <a:t> </a:t>
            </a:r>
            <a:r>
              <a:rPr lang="pl-PL" dirty="0" err="1"/>
              <a:t>giornata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707" y="1760264"/>
            <a:ext cx="3414047" cy="255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167" y="4411861"/>
            <a:ext cx="4382081" cy="230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4811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792912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851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539552" y="1340768"/>
            <a:ext cx="4038600" cy="44069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Zjednoczenie Włoch nastąpiło 17 marca 1861 roku.</a:t>
            </a:r>
          </a:p>
          <a:p>
            <a:r>
              <a:rPr lang="pl-PL" dirty="0"/>
              <a:t>Gęstość zaludnienia wynosi 199 osób/km².</a:t>
            </a:r>
          </a:p>
          <a:p>
            <a:r>
              <a:rPr lang="pl-PL" dirty="0"/>
              <a:t>Kraj ten jest niewiele mniejszy od Polski.</a:t>
            </a:r>
          </a:p>
          <a:p>
            <a:r>
              <a:rPr lang="pl-PL" dirty="0"/>
              <a:t>Główną religią jest katolicyzm, 87%.</a:t>
            </a:r>
          </a:p>
          <a:p>
            <a:r>
              <a:rPr lang="pl-PL" dirty="0"/>
              <a:t>Największą rzeką jest Pad mająca długość 652 km.</a:t>
            </a:r>
          </a:p>
          <a:p>
            <a:r>
              <a:rPr lang="pl-PL" dirty="0"/>
              <a:t>Pełna nazwa kraju – Republika Włoska.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215" y="548680"/>
            <a:ext cx="4248472" cy="318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215" y="4048918"/>
            <a:ext cx="4248472" cy="237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621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4705" y="3140969"/>
            <a:ext cx="6629400" cy="1008112"/>
          </a:xfrm>
        </p:spPr>
        <p:txBody>
          <a:bodyPr/>
          <a:lstStyle/>
          <a:p>
            <a:r>
              <a:rPr lang="pl-PL" dirty="0" smtClean="0"/>
              <a:t>Koniec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Dziękujemy za uwagę :) </a:t>
            </a:r>
          </a:p>
          <a:p>
            <a:r>
              <a:rPr lang="pl-PL" dirty="0" smtClean="0"/>
              <a:t>Maja </a:t>
            </a:r>
            <a:r>
              <a:rPr lang="pl-PL" dirty="0" err="1" smtClean="0"/>
              <a:t>łukasiewicz</a:t>
            </a:r>
            <a:r>
              <a:rPr lang="pl-PL" dirty="0" smtClean="0"/>
              <a:t> i </a:t>
            </a:r>
            <a:r>
              <a:rPr lang="pl-PL" dirty="0" err="1" smtClean="0"/>
              <a:t>kinga</a:t>
            </a:r>
            <a:r>
              <a:rPr lang="pl-PL" dirty="0"/>
              <a:t> </a:t>
            </a:r>
            <a:r>
              <a:rPr lang="pl-PL" dirty="0" err="1" smtClean="0"/>
              <a:t>humięcka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218445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Język francuski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61981" cy="39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63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ALFABET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128" y="2492896"/>
            <a:ext cx="4145872" cy="403244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l-PL" dirty="0" smtClean="0"/>
              <a:t>   Alfabet </a:t>
            </a:r>
            <a:r>
              <a:rPr lang="pl-PL" dirty="0"/>
              <a:t>składa się z 26 podstawowych liter: a, b, c, d, e, f, g, h, i, j, k, l, m, n, o, p, q, r, s, t, u, v, w, x, y, z.</a:t>
            </a:r>
            <a:br>
              <a:rPr lang="pl-PL" dirty="0"/>
            </a:br>
            <a:r>
              <a:rPr lang="pl-PL" dirty="0" smtClean="0"/>
              <a:t>   We </a:t>
            </a:r>
            <a:r>
              <a:rPr lang="pl-PL" dirty="0"/>
              <a:t>francuskim istnieją dwie </a:t>
            </a:r>
            <a:r>
              <a:rPr lang="pl-PL" dirty="0" smtClean="0"/>
              <a:t>ligatury (połączenie </a:t>
            </a:r>
            <a:r>
              <a:rPr lang="pl-PL" dirty="0"/>
              <a:t>dwóch lub więcej liter w </a:t>
            </a:r>
            <a:r>
              <a:rPr lang="pl-PL" dirty="0" smtClean="0"/>
              <a:t>jedną): </a:t>
            </a:r>
            <a:r>
              <a:rPr lang="pl-PL" dirty="0"/>
              <a:t>œ, æ</a:t>
            </a:r>
            <a:br>
              <a:rPr lang="pl-PL" dirty="0"/>
            </a:br>
            <a:r>
              <a:rPr lang="pl-PL" dirty="0" smtClean="0"/>
              <a:t>   Istnieje </a:t>
            </a:r>
            <a:r>
              <a:rPr lang="pl-PL" dirty="0"/>
              <a:t>też 14 liter ze znakami </a:t>
            </a:r>
            <a:r>
              <a:rPr lang="pl-PL" dirty="0" smtClean="0"/>
              <a:t>diakrytycznymi: </a:t>
            </a:r>
            <a:r>
              <a:rPr lang="pl-PL" dirty="0"/>
              <a:t>à, â, ç, é, è, ê, ë, î, ï, ô, û, ù, ü, ÿ.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858766" cy="30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427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zwroty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Tak </a:t>
            </a:r>
            <a:r>
              <a:rPr lang="pl-PL" dirty="0"/>
              <a:t>– </a:t>
            </a:r>
            <a:r>
              <a:rPr lang="pl-PL" dirty="0" err="1"/>
              <a:t>Oui</a:t>
            </a:r>
            <a:r>
              <a:rPr lang="pl-PL" dirty="0"/>
              <a:t> [</a:t>
            </a:r>
            <a:r>
              <a:rPr lang="pl-PL" dirty="0" err="1"/>
              <a:t>łi</a:t>
            </a:r>
            <a:r>
              <a:rPr lang="pl-PL" dirty="0"/>
              <a:t>]</a:t>
            </a:r>
          </a:p>
          <a:p>
            <a:r>
              <a:rPr lang="pl-PL" dirty="0"/>
              <a:t>Nie – Non [</a:t>
            </a:r>
            <a:r>
              <a:rPr lang="pl-PL" dirty="0" err="1"/>
              <a:t>ną</a:t>
            </a:r>
            <a:r>
              <a:rPr lang="pl-PL" dirty="0"/>
              <a:t>]</a:t>
            </a:r>
          </a:p>
          <a:p>
            <a:r>
              <a:rPr lang="pl-PL" dirty="0"/>
              <a:t>Dzień dobry – </a:t>
            </a:r>
            <a:r>
              <a:rPr lang="pl-PL" dirty="0" err="1"/>
              <a:t>Bonjour</a:t>
            </a:r>
            <a:r>
              <a:rPr lang="pl-PL" dirty="0"/>
              <a:t> [</a:t>
            </a:r>
            <a:r>
              <a:rPr lang="pl-PL" dirty="0" err="1"/>
              <a:t>bążur</a:t>
            </a:r>
            <a:r>
              <a:rPr lang="pl-PL" dirty="0"/>
              <a:t>]</a:t>
            </a:r>
          </a:p>
          <a:p>
            <a:r>
              <a:rPr lang="pl-PL" dirty="0"/>
              <a:t>Cześć – Salut [</a:t>
            </a:r>
            <a:r>
              <a:rPr lang="pl-PL" dirty="0" err="1"/>
              <a:t>salu</a:t>
            </a:r>
            <a:r>
              <a:rPr lang="pl-PL" dirty="0"/>
              <a:t>]</a:t>
            </a:r>
          </a:p>
          <a:p>
            <a:r>
              <a:rPr lang="pl-PL" dirty="0"/>
              <a:t>Dobry wieczór – </a:t>
            </a:r>
            <a:r>
              <a:rPr lang="pl-PL" dirty="0" err="1"/>
              <a:t>Bonsoir</a:t>
            </a:r>
            <a:r>
              <a:rPr lang="pl-PL" dirty="0"/>
              <a:t> [</a:t>
            </a:r>
            <a:r>
              <a:rPr lang="pl-PL" dirty="0" err="1"/>
              <a:t>bąsłar</a:t>
            </a:r>
            <a:r>
              <a:rPr lang="pl-PL" dirty="0"/>
              <a:t>]</a:t>
            </a:r>
          </a:p>
          <a:p>
            <a:r>
              <a:rPr lang="pl-PL" dirty="0"/>
              <a:t>Do widzenia – Au </a:t>
            </a:r>
            <a:r>
              <a:rPr lang="pl-PL" dirty="0" err="1"/>
              <a:t>revoir</a:t>
            </a:r>
            <a:r>
              <a:rPr lang="pl-PL" dirty="0"/>
              <a:t> [</a:t>
            </a:r>
            <a:r>
              <a:rPr lang="pl-PL" dirty="0" err="1"/>
              <a:t>orewłar</a:t>
            </a:r>
            <a:r>
              <a:rPr lang="pl-PL" dirty="0"/>
              <a:t>]</a:t>
            </a:r>
          </a:p>
          <a:p>
            <a:r>
              <a:rPr lang="pl-PL" dirty="0"/>
              <a:t>Do zobaczenia – À </a:t>
            </a:r>
            <a:r>
              <a:rPr lang="pl-PL" dirty="0" err="1"/>
              <a:t>bientôt</a:t>
            </a:r>
            <a:r>
              <a:rPr lang="pl-PL" dirty="0"/>
              <a:t>! [</a:t>
            </a:r>
            <a:r>
              <a:rPr lang="pl-PL" dirty="0" err="1"/>
              <a:t>abięto</a:t>
            </a:r>
            <a:r>
              <a:rPr lang="pl-PL" dirty="0"/>
              <a:t>]</a:t>
            </a:r>
          </a:p>
          <a:p>
            <a:r>
              <a:rPr lang="pl-PL" dirty="0"/>
              <a:t>Jak się masz? – </a:t>
            </a:r>
            <a:r>
              <a:rPr lang="pl-PL" dirty="0" err="1"/>
              <a:t>Comment</a:t>
            </a:r>
            <a:r>
              <a:rPr lang="pl-PL" dirty="0"/>
              <a:t> </a:t>
            </a:r>
            <a:r>
              <a:rPr lang="pl-PL" dirty="0" err="1"/>
              <a:t>ça</a:t>
            </a:r>
            <a:r>
              <a:rPr lang="pl-PL" dirty="0"/>
              <a:t> </a:t>
            </a:r>
            <a:r>
              <a:rPr lang="pl-PL" dirty="0" err="1"/>
              <a:t>va</a:t>
            </a:r>
            <a:r>
              <a:rPr lang="pl-PL" dirty="0"/>
              <a:t>? [komą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wa</a:t>
            </a:r>
            <a:r>
              <a:rPr lang="pl-PL" dirty="0"/>
              <a:t>]</a:t>
            </a:r>
          </a:p>
          <a:p>
            <a:r>
              <a:rPr lang="pl-PL" dirty="0"/>
              <a:t>Dziękuję – </a:t>
            </a:r>
            <a:r>
              <a:rPr lang="pl-PL" dirty="0" err="1"/>
              <a:t>Merci</a:t>
            </a:r>
            <a:r>
              <a:rPr lang="pl-PL" dirty="0"/>
              <a:t> [</a:t>
            </a:r>
            <a:r>
              <a:rPr lang="pl-PL" dirty="0" err="1"/>
              <a:t>mersi</a:t>
            </a:r>
            <a:r>
              <a:rPr lang="pl-PL" dirty="0" smtClean="0"/>
              <a:t>]</a:t>
            </a:r>
          </a:p>
          <a:p>
            <a:r>
              <a:rPr lang="pl-PL" dirty="0" smtClean="0"/>
              <a:t>Dziękuję </a:t>
            </a:r>
            <a:r>
              <a:rPr lang="pl-PL" dirty="0"/>
              <a:t>bardzo – </a:t>
            </a:r>
            <a:r>
              <a:rPr lang="pl-PL" dirty="0" err="1"/>
              <a:t>Merci</a:t>
            </a:r>
            <a:r>
              <a:rPr lang="pl-PL" dirty="0"/>
              <a:t> </a:t>
            </a:r>
            <a:r>
              <a:rPr lang="pl-PL" dirty="0" err="1"/>
              <a:t>beaucoup</a:t>
            </a:r>
            <a:r>
              <a:rPr lang="pl-PL" dirty="0"/>
              <a:t> [</a:t>
            </a:r>
            <a:r>
              <a:rPr lang="pl-PL" dirty="0" err="1"/>
              <a:t>mersi</a:t>
            </a:r>
            <a:r>
              <a:rPr lang="pl-PL" dirty="0"/>
              <a:t> boku]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Proszę? – Pardon? [pardą]</a:t>
            </a:r>
          </a:p>
          <a:p>
            <a:r>
              <a:rPr lang="pl-PL" dirty="0"/>
              <a:t>Przepraszam – </a:t>
            </a:r>
            <a:r>
              <a:rPr lang="pl-PL" dirty="0" err="1"/>
              <a:t>Excusez</a:t>
            </a:r>
            <a:r>
              <a:rPr lang="pl-PL" dirty="0"/>
              <a:t> moi [</a:t>
            </a:r>
            <a:r>
              <a:rPr lang="pl-PL" dirty="0" err="1"/>
              <a:t>ekskjuze</a:t>
            </a:r>
            <a:r>
              <a:rPr lang="pl-PL" dirty="0"/>
              <a:t> </a:t>
            </a:r>
            <a:r>
              <a:rPr lang="pl-PL" dirty="0" err="1"/>
              <a:t>mła</a:t>
            </a:r>
            <a:r>
              <a:rPr lang="pl-PL" dirty="0"/>
              <a:t>]</a:t>
            </a:r>
          </a:p>
          <a:p>
            <a:r>
              <a:rPr lang="pl-PL" dirty="0"/>
              <a:t>Smacznego – Bon </a:t>
            </a:r>
            <a:r>
              <a:rPr lang="pl-PL" dirty="0" err="1"/>
              <a:t>appétit</a:t>
            </a:r>
            <a:r>
              <a:rPr lang="pl-PL" dirty="0"/>
              <a:t> [bon </a:t>
            </a:r>
            <a:r>
              <a:rPr lang="pl-PL" dirty="0" err="1"/>
              <a:t>apeti</a:t>
            </a:r>
            <a:r>
              <a:rPr lang="pl-PL" dirty="0"/>
              <a:t>]</a:t>
            </a:r>
          </a:p>
          <a:p>
            <a:r>
              <a:rPr lang="pl-PL" dirty="0"/>
              <a:t>Pan – </a:t>
            </a:r>
            <a:r>
              <a:rPr lang="pl-PL" dirty="0" err="1"/>
              <a:t>Monsieur</a:t>
            </a:r>
            <a:r>
              <a:rPr lang="pl-PL" dirty="0"/>
              <a:t> [</a:t>
            </a:r>
            <a:r>
              <a:rPr lang="pl-PL" dirty="0" err="1"/>
              <a:t>mesje</a:t>
            </a:r>
            <a:r>
              <a:rPr lang="pl-PL" dirty="0"/>
              <a:t>]</a:t>
            </a:r>
          </a:p>
          <a:p>
            <a:r>
              <a:rPr lang="pl-PL" dirty="0"/>
              <a:t>Pani – </a:t>
            </a:r>
            <a:r>
              <a:rPr lang="pl-PL" dirty="0" err="1"/>
              <a:t>Madam</a:t>
            </a:r>
            <a:r>
              <a:rPr lang="pl-PL" dirty="0"/>
              <a:t> [</a:t>
            </a:r>
            <a:r>
              <a:rPr lang="pl-PL" dirty="0" err="1"/>
              <a:t>madam</a:t>
            </a:r>
            <a:r>
              <a:rPr lang="pl-PL" dirty="0"/>
              <a:t>]</a:t>
            </a:r>
          </a:p>
          <a:p>
            <a:r>
              <a:rPr lang="pl-PL" dirty="0"/>
              <a:t>Nie mówię po francusku – Je </a:t>
            </a:r>
            <a:r>
              <a:rPr lang="pl-PL" dirty="0" err="1"/>
              <a:t>ne</a:t>
            </a:r>
            <a:r>
              <a:rPr lang="pl-PL" dirty="0"/>
              <a:t> </a:t>
            </a:r>
            <a:r>
              <a:rPr lang="pl-PL" dirty="0" err="1"/>
              <a:t>parle</a:t>
            </a:r>
            <a:r>
              <a:rPr lang="pl-PL" dirty="0"/>
              <a:t> pas </a:t>
            </a:r>
            <a:r>
              <a:rPr lang="pl-PL" dirty="0" err="1"/>
              <a:t>francais</a:t>
            </a:r>
            <a:r>
              <a:rPr lang="pl-PL" dirty="0"/>
              <a:t> [</a:t>
            </a:r>
            <a:r>
              <a:rPr lang="pl-PL" dirty="0" err="1"/>
              <a:t>ży</a:t>
            </a:r>
            <a:r>
              <a:rPr lang="pl-PL" dirty="0"/>
              <a:t> </a:t>
            </a:r>
            <a:r>
              <a:rPr lang="pl-PL" dirty="0" err="1"/>
              <a:t>ny</a:t>
            </a:r>
            <a:r>
              <a:rPr lang="pl-PL" dirty="0"/>
              <a:t> </a:t>
            </a:r>
            <a:r>
              <a:rPr lang="pl-PL" dirty="0" err="1"/>
              <a:t>parl</a:t>
            </a:r>
            <a:r>
              <a:rPr lang="pl-PL" dirty="0"/>
              <a:t> pa </a:t>
            </a:r>
            <a:r>
              <a:rPr lang="pl-PL" dirty="0" err="1"/>
              <a:t>frąse</a:t>
            </a:r>
            <a:r>
              <a:rPr lang="pl-PL" dirty="0" smtClean="0"/>
              <a:t>]</a:t>
            </a:r>
            <a:endParaRPr lang="pl-PL" dirty="0"/>
          </a:p>
          <a:p>
            <a:r>
              <a:rPr lang="pl-PL" dirty="0"/>
              <a:t>Nie rozumiem – Je </a:t>
            </a:r>
            <a:r>
              <a:rPr lang="pl-PL" dirty="0" err="1"/>
              <a:t>ne</a:t>
            </a:r>
            <a:r>
              <a:rPr lang="pl-PL" dirty="0"/>
              <a:t> </a:t>
            </a:r>
            <a:r>
              <a:rPr lang="pl-PL" dirty="0" err="1"/>
              <a:t>comprends</a:t>
            </a:r>
            <a:r>
              <a:rPr lang="pl-PL" dirty="0"/>
              <a:t> pas [</a:t>
            </a:r>
            <a:r>
              <a:rPr lang="pl-PL" dirty="0" err="1"/>
              <a:t>ży</a:t>
            </a:r>
            <a:r>
              <a:rPr lang="pl-PL" dirty="0"/>
              <a:t> </a:t>
            </a:r>
            <a:r>
              <a:rPr lang="pl-PL" dirty="0" err="1"/>
              <a:t>ny</a:t>
            </a:r>
            <a:r>
              <a:rPr lang="pl-PL" dirty="0"/>
              <a:t> </a:t>
            </a:r>
            <a:r>
              <a:rPr lang="pl-PL" dirty="0" err="1"/>
              <a:t>kąprą</a:t>
            </a:r>
            <a:r>
              <a:rPr lang="pl-PL" dirty="0"/>
              <a:t> pa]</a:t>
            </a:r>
          </a:p>
          <a:p>
            <a:r>
              <a:rPr lang="pl-PL" dirty="0" smtClean="0"/>
              <a:t>Nie wiem – </a:t>
            </a:r>
            <a:r>
              <a:rPr lang="pl-PL" dirty="0"/>
              <a:t>Je </a:t>
            </a:r>
            <a:r>
              <a:rPr lang="pl-PL" dirty="0" err="1"/>
              <a:t>ne</a:t>
            </a:r>
            <a:r>
              <a:rPr lang="pl-PL" dirty="0"/>
              <a:t> </a:t>
            </a:r>
            <a:r>
              <a:rPr lang="pl-PL" dirty="0" err="1"/>
              <a:t>sais</a:t>
            </a:r>
            <a:r>
              <a:rPr lang="pl-PL" dirty="0"/>
              <a:t> pas [</a:t>
            </a:r>
            <a:r>
              <a:rPr lang="pl-PL" dirty="0" err="1"/>
              <a:t>ży</a:t>
            </a:r>
            <a:r>
              <a:rPr lang="pl-PL" dirty="0"/>
              <a:t> </a:t>
            </a:r>
            <a:r>
              <a:rPr lang="pl-PL" dirty="0" err="1"/>
              <a:t>ny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pa]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5982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" r="231"/>
          <a:stretch>
            <a:fillRect/>
          </a:stretch>
        </p:blipFill>
        <p:spPr bwMode="auto">
          <a:xfrm>
            <a:off x="683568" y="1124744"/>
            <a:ext cx="7772400" cy="433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721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4294967295"/>
          </p:nvPr>
        </p:nvSpPr>
        <p:spPr>
          <a:xfrm>
            <a:off x="179512" y="908720"/>
            <a:ext cx="4536504" cy="518457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Nazwa </a:t>
            </a:r>
            <a:r>
              <a:rPr lang="pl-PL" dirty="0"/>
              <a:t>„Francja” pochodzi od germańskiego plemienia Franków.</a:t>
            </a:r>
          </a:p>
          <a:p>
            <a:r>
              <a:rPr lang="pl-PL" dirty="0"/>
              <a:t>Gęstość zaludnienia wynosi 106,7 osób/km² (2022).</a:t>
            </a:r>
          </a:p>
          <a:p>
            <a:r>
              <a:rPr lang="pl-PL" dirty="0"/>
              <a:t>Kraj ten jest 1,8 razy większy od Polski.</a:t>
            </a:r>
          </a:p>
          <a:p>
            <a:r>
              <a:rPr lang="pl-PL" dirty="0"/>
              <a:t>Główną religią jest katolicyzm, 68%.</a:t>
            </a:r>
          </a:p>
          <a:p>
            <a:r>
              <a:rPr lang="pl-PL" dirty="0"/>
              <a:t>Najdłuższą rzeką jest Loara, 1020 km.</a:t>
            </a:r>
          </a:p>
          <a:p>
            <a:r>
              <a:rPr lang="pl-PL" dirty="0"/>
              <a:t>Pełna nazwa kraju – Republika Francuska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260" y="1844824"/>
            <a:ext cx="4133683" cy="38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57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Język hiszpański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5468"/>
            <a:ext cx="7632848" cy="289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642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Alfabet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pl-PL" dirty="0" smtClean="0"/>
              <a:t>Pełny </a:t>
            </a:r>
            <a:r>
              <a:rPr lang="pl-PL" dirty="0"/>
              <a:t>alfabet hiszpański składa się z następujących 29 znaków: A, B, C, CH, D, E, F, G, H, I, J, K, L, LL, M, N, Ñ, O, P, Q, R, S, T, U, V, W, X, Y, Z</a:t>
            </a:r>
          </a:p>
          <a:p>
            <a:pPr marL="114300" indent="0">
              <a:buNone/>
            </a:pPr>
            <a:r>
              <a:rPr lang="pl-PL" dirty="0" smtClean="0"/>
              <a:t>Litery </a:t>
            </a:r>
            <a:r>
              <a:rPr lang="pl-PL" dirty="0"/>
              <a:t>K i W pochodzą z wyrazów zapożyczonych.</a:t>
            </a:r>
          </a:p>
          <a:p>
            <a:pPr marL="114300" indent="0">
              <a:buNone/>
            </a:pPr>
            <a:r>
              <a:rPr lang="pl-PL" dirty="0" smtClean="0"/>
              <a:t>Obecne </a:t>
            </a:r>
            <a:r>
              <a:rPr lang="pl-PL" dirty="0"/>
              <a:t>słowniki traktują „</a:t>
            </a:r>
            <a:r>
              <a:rPr lang="pl-PL" dirty="0" err="1"/>
              <a:t>ch</a:t>
            </a:r>
            <a:r>
              <a:rPr lang="pl-PL" dirty="0"/>
              <a:t>”, „</a:t>
            </a:r>
            <a:r>
              <a:rPr lang="pl-PL" dirty="0" err="1"/>
              <a:t>ll</a:t>
            </a:r>
            <a:r>
              <a:rPr lang="pl-PL" dirty="0"/>
              <a:t>” i „</a:t>
            </a:r>
            <a:r>
              <a:rPr lang="pl-PL" dirty="0" err="1"/>
              <a:t>rr</a:t>
            </a:r>
            <a:r>
              <a:rPr lang="pl-PL" dirty="0"/>
              <a:t>” jako dwuznaki, nie zaś jako oddzielne litery.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182740" cy="278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96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Zwroty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dirty="0" smtClean="0"/>
              <a:t>Tak - si </a:t>
            </a:r>
          </a:p>
          <a:p>
            <a:pPr marL="114300" indent="0">
              <a:buNone/>
            </a:pPr>
            <a:r>
              <a:rPr lang="pl-PL" sz="1800" dirty="0" smtClean="0"/>
              <a:t>Nie – no </a:t>
            </a:r>
          </a:p>
          <a:p>
            <a:pPr marL="114300" indent="0">
              <a:buNone/>
            </a:pPr>
            <a:r>
              <a:rPr lang="pl-PL" sz="1800" dirty="0" smtClean="0"/>
              <a:t>Dzień dobry – Buenos dias</a:t>
            </a:r>
          </a:p>
          <a:p>
            <a:pPr marL="114300" indent="0">
              <a:buNone/>
            </a:pPr>
            <a:r>
              <a:rPr lang="pl-PL" sz="1800" dirty="0"/>
              <a:t>Cześć </a:t>
            </a:r>
            <a:r>
              <a:rPr lang="pl-PL" sz="1800" dirty="0" smtClean="0"/>
              <a:t>– Hola </a:t>
            </a:r>
          </a:p>
          <a:p>
            <a:pPr marL="114300" indent="0">
              <a:buNone/>
            </a:pPr>
            <a:r>
              <a:rPr lang="pl-PL" sz="1800" dirty="0" smtClean="0"/>
              <a:t>Dobry wieczór – </a:t>
            </a:r>
            <a:r>
              <a:rPr lang="pl-PL" sz="1800" dirty="0" err="1" smtClean="0"/>
              <a:t>Buenas</a:t>
            </a:r>
            <a:r>
              <a:rPr lang="pl-PL" sz="1800" dirty="0" smtClean="0"/>
              <a:t> </a:t>
            </a:r>
            <a:r>
              <a:rPr lang="pl-PL" sz="1800" dirty="0" err="1" smtClean="0"/>
              <a:t>noches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Do zobaczenia – </a:t>
            </a:r>
            <a:r>
              <a:rPr lang="pl-PL" sz="1800" dirty="0" err="1" smtClean="0"/>
              <a:t>Adios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Jak się masz – Como </a:t>
            </a:r>
            <a:r>
              <a:rPr lang="pl-PL" sz="1800" dirty="0" err="1" smtClean="0"/>
              <a:t>estas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Dziękuję – </a:t>
            </a:r>
            <a:r>
              <a:rPr lang="pl-PL" sz="1800" dirty="0" err="1"/>
              <a:t>G</a:t>
            </a:r>
            <a:r>
              <a:rPr lang="pl-PL" sz="1800" dirty="0" err="1" smtClean="0"/>
              <a:t>racias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Dziękuję bardzo – </a:t>
            </a:r>
            <a:r>
              <a:rPr lang="pl-PL" sz="1800" dirty="0" err="1" smtClean="0"/>
              <a:t>Muchos</a:t>
            </a:r>
            <a:r>
              <a:rPr lang="pl-PL" sz="1800" dirty="0" smtClean="0"/>
              <a:t> </a:t>
            </a:r>
            <a:r>
              <a:rPr lang="pl-PL" sz="1800" dirty="0" err="1" smtClean="0"/>
              <a:t>gracias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Proszę? – Por </a:t>
            </a:r>
            <a:r>
              <a:rPr lang="pl-PL" sz="1800" dirty="0" err="1" smtClean="0"/>
              <a:t>favor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Przepraszam –  </a:t>
            </a:r>
            <a:r>
              <a:rPr lang="pl-PL" sz="1800" dirty="0" err="1" smtClean="0"/>
              <a:t>lo</a:t>
            </a:r>
            <a:r>
              <a:rPr lang="pl-PL" sz="1800" dirty="0" smtClean="0"/>
              <a:t> </a:t>
            </a:r>
            <a:r>
              <a:rPr lang="pl-PL" sz="1800" dirty="0" err="1" smtClean="0"/>
              <a:t>siento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Smacznego – </a:t>
            </a:r>
            <a:r>
              <a:rPr lang="pl-PL" sz="1800" dirty="0" err="1" smtClean="0"/>
              <a:t>disfrute</a:t>
            </a:r>
            <a:r>
              <a:rPr lang="pl-PL" sz="1800" dirty="0" smtClean="0"/>
              <a:t> </a:t>
            </a:r>
            <a:r>
              <a:rPr lang="pl-PL" sz="1800" dirty="0" err="1" smtClean="0"/>
              <a:t>su</a:t>
            </a:r>
            <a:r>
              <a:rPr lang="pl-PL" sz="1800" dirty="0" smtClean="0"/>
              <a:t> </a:t>
            </a:r>
            <a:r>
              <a:rPr lang="pl-PL" sz="1800" dirty="0" err="1" smtClean="0"/>
              <a:t>comida</a:t>
            </a:r>
            <a:endParaRPr lang="pl-PL" sz="1800" dirty="0" smtClean="0"/>
          </a:p>
          <a:p>
            <a:pPr marL="114300" indent="0">
              <a:buNone/>
            </a:pPr>
            <a:endParaRPr lang="pl-PL" sz="1800" dirty="0" smtClean="0"/>
          </a:p>
          <a:p>
            <a:pPr marL="114300" indent="0">
              <a:buNone/>
            </a:pPr>
            <a:endParaRPr lang="pl-PL" sz="1800" dirty="0" smtClean="0"/>
          </a:p>
          <a:p>
            <a:pPr marL="114300" indent="0">
              <a:buNone/>
            </a:pPr>
            <a:endParaRPr lang="pl-PL" sz="1800" dirty="0" smtClean="0"/>
          </a:p>
          <a:p>
            <a:pPr marL="114300" indent="0">
              <a:buNone/>
            </a:pP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800" dirty="0" smtClean="0"/>
              <a:t>Pan </a:t>
            </a:r>
            <a:r>
              <a:rPr lang="pl-PL" dirty="0" smtClean="0"/>
              <a:t>– </a:t>
            </a:r>
            <a:r>
              <a:rPr lang="pl-PL" sz="1800" dirty="0" err="1" smtClean="0"/>
              <a:t>señor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 smtClean="0"/>
              <a:t>Pani – </a:t>
            </a:r>
            <a:r>
              <a:rPr lang="pl-PL" sz="1800" dirty="0" err="1" smtClean="0"/>
              <a:t>señora</a:t>
            </a:r>
            <a:endParaRPr lang="pl-PL" sz="1800" dirty="0" smtClean="0"/>
          </a:p>
          <a:p>
            <a:pPr marL="114300" indent="0">
              <a:buNone/>
            </a:pPr>
            <a:r>
              <a:rPr lang="pl-PL" sz="1800" dirty="0"/>
              <a:t>Nie mówię po </a:t>
            </a:r>
            <a:r>
              <a:rPr lang="pl-PL" sz="1800" dirty="0" smtClean="0"/>
              <a:t>hiszpańsku – No </a:t>
            </a:r>
            <a:r>
              <a:rPr lang="pl-PL" sz="1800" dirty="0" err="1" smtClean="0"/>
              <a:t>hablo</a:t>
            </a:r>
            <a:r>
              <a:rPr lang="pl-PL" sz="1800" dirty="0"/>
              <a:t> </a:t>
            </a:r>
            <a:r>
              <a:rPr lang="pl-PL" sz="1800" dirty="0" err="1" smtClean="0"/>
              <a:t>español</a:t>
            </a:r>
            <a:endParaRPr lang="pl-PL" sz="1800" dirty="0" smtClean="0"/>
          </a:p>
          <a:p>
            <a:pPr marL="114300" indent="0">
              <a:buNone/>
            </a:pPr>
            <a:r>
              <a:rPr lang="pl-PL" sz="1800" dirty="0" smtClean="0"/>
              <a:t>Nie </a:t>
            </a:r>
            <a:r>
              <a:rPr lang="pl-PL" sz="1800" dirty="0"/>
              <a:t>rozumiem </a:t>
            </a:r>
            <a:r>
              <a:rPr lang="pl-PL" sz="1800" dirty="0" smtClean="0"/>
              <a:t>– No </a:t>
            </a:r>
            <a:r>
              <a:rPr lang="pl-PL" sz="1800" dirty="0" err="1" smtClean="0"/>
              <a:t>entiendo</a:t>
            </a:r>
            <a:r>
              <a:rPr lang="pl-PL" sz="1800" dirty="0" smtClean="0"/>
              <a:t> </a:t>
            </a:r>
          </a:p>
          <a:p>
            <a:pPr marL="114300" indent="0">
              <a:buNone/>
            </a:pPr>
            <a:r>
              <a:rPr lang="pl-PL" sz="1800" dirty="0"/>
              <a:t>Nie </a:t>
            </a:r>
            <a:r>
              <a:rPr lang="pl-PL" sz="1800" dirty="0" smtClean="0"/>
              <a:t>wiem – No </a:t>
            </a:r>
            <a:r>
              <a:rPr lang="pl-PL" sz="1800" dirty="0" err="1" smtClean="0"/>
              <a:t>sĕ</a:t>
            </a:r>
            <a:endParaRPr lang="pl-PL" sz="1800" dirty="0" smtClean="0"/>
          </a:p>
          <a:p>
            <a:pPr marL="114300" indent="0">
              <a:buNone/>
            </a:pPr>
            <a:r>
              <a:rPr lang="pl-PL" sz="1800" dirty="0" smtClean="0"/>
              <a:t> </a:t>
            </a:r>
          </a:p>
          <a:p>
            <a:pPr marL="114300" indent="0">
              <a:buNone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795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171</TotalTime>
  <Words>686</Words>
  <Application>Microsoft Office PowerPoint</Application>
  <PresentationFormat>Pokaz na ekranie (4:3)</PresentationFormat>
  <Paragraphs>106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Apteka</vt:lpstr>
      <vt:lpstr>Dzień Języków obcych </vt:lpstr>
      <vt:lpstr>Język francuski</vt:lpstr>
      <vt:lpstr>ALFABET</vt:lpstr>
      <vt:lpstr>Podstawowe zwroty</vt:lpstr>
      <vt:lpstr>Slajd 5</vt:lpstr>
      <vt:lpstr>Slajd 6</vt:lpstr>
      <vt:lpstr>Język hiszpański</vt:lpstr>
      <vt:lpstr>Alfabet</vt:lpstr>
      <vt:lpstr>Podstawowe Zwroty</vt:lpstr>
      <vt:lpstr>Slajd 10</vt:lpstr>
      <vt:lpstr>Slajd 11</vt:lpstr>
      <vt:lpstr>Język włoski</vt:lpstr>
      <vt:lpstr>Alfabet </vt:lpstr>
      <vt:lpstr>Podstawowe zwroty </vt:lpstr>
      <vt:lpstr>Slajd 15</vt:lpstr>
      <vt:lpstr>Slajd 16</vt:lpstr>
      <vt:lpstr>Koniec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Języków obcych</dc:title>
  <dc:creator>sony</dc:creator>
  <cp:lastModifiedBy>Artur Wtulich</cp:lastModifiedBy>
  <cp:revision>6</cp:revision>
  <dcterms:created xsi:type="dcterms:W3CDTF">2022-09-26T15:33:19Z</dcterms:created>
  <dcterms:modified xsi:type="dcterms:W3CDTF">2022-10-01T08:29:13Z</dcterms:modified>
</cp:coreProperties>
</file>