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2" autoAdjust="0"/>
  </p:normalViewPr>
  <p:slideViewPr>
    <p:cSldViewPr snapToGrid="0">
      <p:cViewPr varScale="1">
        <p:scale>
          <a:sx n="92" d="100"/>
          <a:sy n="92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33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140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4006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122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1309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553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374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26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50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30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8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028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85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52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71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26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1435C-EC55-48FD-B71F-10AF7A97D915}" type="datetimeFigureOut">
              <a:rPr lang="pl-PL" smtClean="0"/>
              <a:t>22.09.2022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BD1863E-B4E1-40BA-87D1-873787659B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36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13BD3D2-FACD-13B8-A1C2-5DC8C527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82804"/>
            <a:ext cx="10128332" cy="1143565"/>
          </a:xfrm>
        </p:spPr>
        <p:txBody>
          <a:bodyPr>
            <a:normAutofit/>
          </a:bodyPr>
          <a:lstStyle/>
          <a:p>
            <a:r>
              <a:rPr lang="pl-PL" dirty="0"/>
              <a:t>           </a:t>
            </a:r>
            <a:r>
              <a:rPr lang="pl-PL" b="1" dirty="0"/>
              <a:t>Europejski Dzień Języków Obcych</a:t>
            </a:r>
          </a:p>
        </p:txBody>
      </p:sp>
      <p:pic>
        <p:nvPicPr>
          <p:cNvPr id="1026" name="Picture 2" descr="EUROPEJSKI DZIEŃ JĘZYKÓW - Liceum Ogólnokształcące Czerwieńsk">
            <a:extLst>
              <a:ext uri="{FF2B5EF4-FFF2-40B4-BE49-F238E27FC236}">
                <a16:creationId xmlns:a16="http://schemas.microsoft.com/office/drawing/2014/main" id="{CFEA0114-0BC1-47CC-A042-4FD3DBCDD1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0334" y="1536569"/>
            <a:ext cx="6004874" cy="396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16234891-FBDA-6653-37DF-17E1FC600444}"/>
              </a:ext>
            </a:extLst>
          </p:cNvPr>
          <p:cNvSpPr txBox="1"/>
          <p:nvPr/>
        </p:nvSpPr>
        <p:spPr>
          <a:xfrm>
            <a:off x="9549353" y="5966412"/>
            <a:ext cx="2426337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Klaudia Więckowska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KL. IV D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68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BCF76C-B962-5EB9-D8EF-B6CC7078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924" y="365125"/>
            <a:ext cx="9596486" cy="94828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3200" dirty="0"/>
              <a:t>			          </a:t>
            </a:r>
            <a:r>
              <a:rPr 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Stolicą Francji jest Paryż.</a:t>
            </a:r>
            <a:br>
              <a:rPr 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	               The </a:t>
            </a:r>
            <a:r>
              <a:rPr 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capital</a:t>
            </a:r>
            <a:r>
              <a:rPr 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of France </a:t>
            </a:r>
            <a:r>
              <a:rPr 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Paris.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611BFB8-9523-0771-B686-A5483CCAD6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924" y="1644657"/>
            <a:ext cx="9596485" cy="43036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82940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5E79C-DFD3-B043-1F0D-E0DD15A3E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971" y="365125"/>
            <a:ext cx="9551324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dirty="0"/>
              <a:t>             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Największy budynek w Francji to Wieża Eiffla.</a:t>
            </a:r>
            <a:b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The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higest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build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France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the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eiffel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Tower.</a:t>
            </a:r>
          </a:p>
        </p:txBody>
      </p:sp>
      <p:pic>
        <p:nvPicPr>
          <p:cNvPr id="1026" name="Picture 2" descr="Francja tylko dla zaszczepionych i ozdrowieńców. Dla reszty restrykcje">
            <a:extLst>
              <a:ext uri="{FF2B5EF4-FFF2-40B4-BE49-F238E27FC236}">
                <a16:creationId xmlns:a16="http://schemas.microsoft.com/office/drawing/2014/main" id="{1388F95D-3D44-5D06-02BE-6C11A6B573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3413" y="2212942"/>
            <a:ext cx="4824676" cy="36147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88509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2EFFC5-D1E4-3C86-4A6F-F8248C41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67" y="365126"/>
            <a:ext cx="8993172" cy="12558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dirty="0"/>
              <a:t>                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Przysmakiem francuzów jest croissant.</a:t>
            </a:r>
            <a:b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   A popular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sweet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france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 croissant.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3C7F09-4A48-0E2A-6840-FBA0C372C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166" y="1825624"/>
            <a:ext cx="8993172" cy="3981287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052" name="Picture 4" descr="Kawa Z Croissants Przeciw Wieży Eifla W Paryż, Francja Obraz Stock - Obraz  złożonej z dżem, francuz: 46445031">
            <a:extLst>
              <a:ext uri="{FF2B5EF4-FFF2-40B4-BE49-F238E27FC236}">
                <a16:creationId xmlns:a16="http://schemas.microsoft.com/office/drawing/2014/main" id="{4F8CD9E6-83A2-2419-1DC9-013C7EE13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67" y="1825624"/>
            <a:ext cx="8993172" cy="39812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03647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66D207-E478-E654-0406-521F0578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092" y="365126"/>
            <a:ext cx="8729221" cy="121857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dirty="0"/>
              <a:t>			     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Walutą Francji jest Euro.</a:t>
            </a:r>
            <a:b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The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currency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of France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the euro.</a:t>
            </a:r>
          </a:p>
        </p:txBody>
      </p:sp>
      <p:pic>
        <p:nvPicPr>
          <p:cNvPr id="3074" name="Picture 2" descr="Waluta Francj - Euro. Jaka waluta obowiązuje we Francji?">
            <a:extLst>
              <a:ext uri="{FF2B5EF4-FFF2-40B4-BE49-F238E27FC236}">
                <a16:creationId xmlns:a16="http://schemas.microsoft.com/office/drawing/2014/main" id="{4691CE8A-090B-B4E8-BEAC-9371B89EE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336" y="1932495"/>
            <a:ext cx="8352149" cy="3893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37064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526E5B-E377-A00E-ED07-E252647E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2406"/>
            <a:ext cx="10515600" cy="12013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dirty="0"/>
              <a:t>            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Prezydentem Francji jest Emmanuel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Macron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b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   The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president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of France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Emmanuel </a:t>
            </a:r>
            <a:r>
              <a:rPr 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Macron</a:t>
            </a:r>
            <a:r>
              <a:rPr 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4098" name="Picture 2" descr="Wizyta Prezydenta Francji Emmanuela Macrona w Polsce - Polska we Francji -  Portal Gov.pl">
            <a:extLst>
              <a:ext uri="{FF2B5EF4-FFF2-40B4-BE49-F238E27FC236}">
                <a16:creationId xmlns:a16="http://schemas.microsoft.com/office/drawing/2014/main" id="{C449EA23-86C9-85A3-B6F0-2B95C469B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118" y="1941922"/>
            <a:ext cx="8427562" cy="41383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60937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97AF19-48C3-34A3-813A-87FB2FBE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5926"/>
            <a:ext cx="10515600" cy="108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Kolory flagi </a:t>
            </a:r>
            <a:r>
              <a:rPr lang="pl-PL" sz="31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francji</a:t>
            </a: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to : biały, niebieski, czerwony.</a:t>
            </a:r>
            <a:b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The </a:t>
            </a:r>
            <a:r>
              <a:rPr lang="pl-PL" sz="31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colours</a:t>
            </a: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of the France flag </a:t>
            </a:r>
            <a:r>
              <a:rPr lang="pl-PL" sz="31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l-PL" sz="31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white</a:t>
            </a: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l-PL" sz="31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blue</a:t>
            </a:r>
            <a: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and red.</a:t>
            </a:r>
            <a:br>
              <a:rPr lang="pl-PL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sz="3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F209B9E-D8F3-988B-221D-D47DFEDE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87" y="1803950"/>
            <a:ext cx="9487514" cy="430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3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8A1414-A33F-B1A9-F9E7-C48FC9A6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84210" y="575035"/>
            <a:ext cx="10750501" cy="895546"/>
          </a:xfrm>
        </p:spPr>
        <p:txBody>
          <a:bodyPr>
            <a:noAutofit/>
          </a:bodyPr>
          <a:lstStyle/>
          <a:p>
            <a:r>
              <a:rPr lang="pl-PL" sz="2800" dirty="0"/>
              <a:t>             Najpopularniejsze słowa francuskie</a:t>
            </a:r>
            <a:br>
              <a:rPr lang="pl-PL" sz="2800" dirty="0"/>
            </a:br>
            <a:r>
              <a:rPr lang="pl-PL" sz="2800" dirty="0"/>
              <a:t>                            most popular  </a:t>
            </a:r>
            <a:r>
              <a:rPr lang="pl-PL" sz="2800" dirty="0" err="1"/>
              <a:t>words</a:t>
            </a:r>
            <a:endParaRPr lang="pl-PL" sz="28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560222A-D163-94B0-484E-FABD6801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542" y="2036218"/>
            <a:ext cx="3120482" cy="335591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2AE6A63-A4B6-87F8-C188-1BD9F9695D49}"/>
              </a:ext>
            </a:extLst>
          </p:cNvPr>
          <p:cNvSpPr txBox="1"/>
          <p:nvPr/>
        </p:nvSpPr>
        <p:spPr>
          <a:xfrm>
            <a:off x="5203595" y="2645147"/>
            <a:ext cx="4543720" cy="222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 err="1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Bonjour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l-PL" sz="28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</a:t>
            </a:r>
            <a:r>
              <a:rPr lang="pl-PL" sz="2800" b="1" dirty="0" err="1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</a:t>
            </a:r>
            <a:r>
              <a:rPr lang="pl-PL" sz="2800" b="1" dirty="0" err="1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revoir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Good </a:t>
            </a:r>
            <a:r>
              <a:rPr lang="pl-PL" sz="2800" b="1" dirty="0" err="1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bye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Merci – </a:t>
            </a:r>
            <a:r>
              <a:rPr lang="pl-PL" sz="28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Love </a:t>
            </a:r>
            <a:r>
              <a:rPr lang="pl-PL" sz="2800" b="1" dirty="0" err="1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 err="1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S'il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 </a:t>
            </a:r>
            <a:r>
              <a:rPr lang="pl-PL" sz="2800" b="1" dirty="0" err="1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plaît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pl-PL" sz="2800" b="1" dirty="0" err="1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53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59630-E4FC-5DC3-1967-AD738B764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301" y="4298623"/>
            <a:ext cx="9615339" cy="1913641"/>
          </a:xfrm>
        </p:spPr>
        <p:txBody>
          <a:bodyPr/>
          <a:lstStyle/>
          <a:p>
            <a:r>
              <a:rPr lang="pl-PL" dirty="0"/>
              <a:t>                Dziękuję za uwagę</a:t>
            </a:r>
            <a:br>
              <a:rPr lang="pl-PL" dirty="0"/>
            </a:br>
            <a:r>
              <a:rPr lang="pl-PL" dirty="0"/>
              <a:t>              </a:t>
            </a:r>
            <a:r>
              <a:rPr lang="pl-PL" dirty="0" err="1"/>
              <a:t>Thank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attention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87223C6-59C7-86D8-3E7A-CE922A212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854" y="212104"/>
            <a:ext cx="8767730" cy="382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81585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TM02900771[[fn=Wycinek]]</Template>
  <TotalTime>148</TotalTime>
  <Words>173</Words>
  <Application>Microsoft Office PowerPoint</Application>
  <PresentationFormat>Panoramiczny</PresentationFormat>
  <Paragraphs>15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Century Gothic</vt:lpstr>
      <vt:lpstr>Wingdings 3</vt:lpstr>
      <vt:lpstr>Wycinek</vt:lpstr>
      <vt:lpstr>           Europejski Dzień Języków Obcych</vt:lpstr>
      <vt:lpstr>             Stolicą Francji jest Paryż.                  The capital of France is Paris.</vt:lpstr>
      <vt:lpstr>             Największy budynek w Francji to Wieża Eiffla.                  The higest build in France is the eiffel Tower.</vt:lpstr>
      <vt:lpstr>                Przysmakiem francuzów jest croissant.                     A popular sweet in france is a croissant.</vt:lpstr>
      <vt:lpstr>        Walutą Francji jest Euro.                  The currency of France is the euro.</vt:lpstr>
      <vt:lpstr>            Prezydentem Francji jest Emmanuel Macron.               The president of France is Emmanuel Macron.</vt:lpstr>
      <vt:lpstr>           Kolory flagi francji to : biały, niebieski, czerwony.  The colours of the France flag are white, blue and red. </vt:lpstr>
      <vt:lpstr>             Najpopularniejsze słowa francuskie                             most popular  words</vt:lpstr>
      <vt:lpstr>                Dziękuję za uwagę               Thank you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Narodowy Dzień Języków Obcych</dc:title>
  <dc:creator>piotrwieckowski1@o2.pl</dc:creator>
  <cp:lastModifiedBy>piotrwieckowski1@o2.pl</cp:lastModifiedBy>
  <cp:revision>6</cp:revision>
  <dcterms:created xsi:type="dcterms:W3CDTF">2022-09-16T17:17:24Z</dcterms:created>
  <dcterms:modified xsi:type="dcterms:W3CDTF">2022-09-22T18:51:10Z</dcterms:modified>
</cp:coreProperties>
</file>