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11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1E0A562-BDE1-F91B-E293-E3D7C74E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928D141-5462-6BDC-E746-EE5AA49D90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B3856C3-1E46-9E38-035E-666EE005A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BE3E9-6A07-4DFE-AB22-7C9610C60705}" type="datetimeFigureOut">
              <a:rPr lang="pl-PL" smtClean="0"/>
              <a:t>25.09.2022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FF66AAD-107E-4469-9A22-1AB17C5CF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21957E0-FD2F-093D-CCF0-9130EBEF6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6EDCF-4F33-493D-B67A-27C3FBF55B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6666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7B6B5D4-7765-0FDF-8BD7-49323E0E1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F2F1C17A-37EB-EA3C-5337-D2EBB07AEE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69FB586-3E97-1D3D-B73C-439C7BE0B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BE3E9-6A07-4DFE-AB22-7C9610C60705}" type="datetimeFigureOut">
              <a:rPr lang="pl-PL" smtClean="0"/>
              <a:t>25.09.2022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067A1DB-4D7E-6284-2705-385FAC725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EB402A2-355B-749F-2441-FDF87D53D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6EDCF-4F33-493D-B67A-27C3FBF55B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4869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4D651E52-357E-2E32-BEB5-9E76AB6103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F0375B1-8B09-609B-D07B-A557E692DD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45566E5-2C49-8829-E01C-5ED2159AD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BE3E9-6A07-4DFE-AB22-7C9610C60705}" type="datetimeFigureOut">
              <a:rPr lang="pl-PL" smtClean="0"/>
              <a:t>25.09.2022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C0CB308-0D4A-ABFB-BBB1-AF53867F4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BFB432A-B71E-9CA6-72C9-100FCAF68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6EDCF-4F33-493D-B67A-27C3FBF55B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4401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32F2E73-BE41-F5F9-9BD2-1A6D53EB5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27087FE-20EC-AC77-B964-135CB8A3B1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3E41465-C5ED-7A1F-30C0-EBE7055FD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BE3E9-6A07-4DFE-AB22-7C9610C60705}" type="datetimeFigureOut">
              <a:rPr lang="pl-PL" smtClean="0"/>
              <a:t>25.09.2022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804098B-EA73-15F1-377A-CAC14208E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008A0C3-F150-B4A6-DB98-9396385AC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6EDCF-4F33-493D-B67A-27C3FBF55B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5054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5F650D3-FE61-F3F0-BB1B-530EE54DB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1A956DA-2CD4-247B-F4EB-A0AE71D35D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5B9BE0C-EA13-C609-4CBA-6C63627A4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BE3E9-6A07-4DFE-AB22-7C9610C60705}" type="datetimeFigureOut">
              <a:rPr lang="pl-PL" smtClean="0"/>
              <a:t>25.09.2022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98B0074-021E-7F89-EA15-96D6029C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AAD31E3-2E8D-2A06-80E1-1CEEBEE7A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6EDCF-4F33-493D-B67A-27C3FBF55B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3424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95372C7-A2BE-5BF4-D932-EDB479FCA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895CF12-50CA-9650-7B02-094404C5EC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7BF868F-8F98-42D3-82A2-0897282FE3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47170CA-0C5E-FFA6-572A-787F1CA40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BE3E9-6A07-4DFE-AB22-7C9610C60705}" type="datetimeFigureOut">
              <a:rPr lang="pl-PL" smtClean="0"/>
              <a:t>25.09.2022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EFD881C-0262-8271-1604-9D8CFB97D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FFA670A-2C08-32DF-4989-42E62BFDC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6EDCF-4F33-493D-B67A-27C3FBF55B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6755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A29CA83-6799-F75C-ED71-0DB34D61C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5B46064-33FD-88AE-3770-55DEE69B7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81A7109-1430-0A77-E933-74EEF76B4B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8193F434-977E-BAD4-453B-2CB194DA46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C2212428-C344-BF8D-3585-CF26D404CE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C5DA2FBA-B9FA-18B6-EA5B-46E495600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BE3E9-6A07-4DFE-AB22-7C9610C60705}" type="datetimeFigureOut">
              <a:rPr lang="pl-PL" smtClean="0"/>
              <a:t>25.09.2022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AC8DBEC7-D468-DBAA-3302-547271729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0F1C4FEA-035D-CB6E-26E0-2744596FF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6EDCF-4F33-493D-B67A-27C3FBF55B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701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7E8A5C4-B56C-2462-CBC3-3E53EE379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10DEFB56-0930-22EB-3485-31399E6CF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BE3E9-6A07-4DFE-AB22-7C9610C60705}" type="datetimeFigureOut">
              <a:rPr lang="pl-PL" smtClean="0"/>
              <a:t>25.09.2022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5B519160-CDB9-6E3B-E20D-8A9C19B6A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EEF5119B-F81F-30A7-9C6F-AE75DE3E6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6EDCF-4F33-493D-B67A-27C3FBF55B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982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9B85333E-D50E-48D8-610A-AFE2B8734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BE3E9-6A07-4DFE-AB22-7C9610C60705}" type="datetimeFigureOut">
              <a:rPr lang="pl-PL" smtClean="0"/>
              <a:t>25.09.2022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14CEEF0E-A62F-D449-4BD1-3629A2DB1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7102FFA-B238-510D-3E29-D030D7AF7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6EDCF-4F33-493D-B67A-27C3FBF55B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0305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D7492F9-D4CC-B31C-69BC-B7C3C302F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61DF45F-3BB0-C9DB-DC4D-C06B3D903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67B3422-9D32-9EE1-347D-9D11CFBC81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DE54A71-40C0-01EC-FA73-BD2C3CCFA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BE3E9-6A07-4DFE-AB22-7C9610C60705}" type="datetimeFigureOut">
              <a:rPr lang="pl-PL" smtClean="0"/>
              <a:t>25.09.2022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A2D1EC1-1CAB-6528-616F-5807C11D4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6FDBA9B-93FB-94DC-B474-27C0B36EC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6EDCF-4F33-493D-B67A-27C3FBF55B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04980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47546A2-64AE-46B4-5A95-295CFC799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0DF5B233-D92D-E4C9-AAA5-6816F80E3A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1C9132A-E01A-1575-0316-7287441E7C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04EE9FD-CE47-9A1D-E3D9-DE3E79875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BE3E9-6A07-4DFE-AB22-7C9610C60705}" type="datetimeFigureOut">
              <a:rPr lang="pl-PL" smtClean="0"/>
              <a:t>25.09.2022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D0572CE-981C-0B15-5012-E3947516A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F1A39FD-C798-EBF0-F2F9-3A73C5403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6EDCF-4F33-493D-B67A-27C3FBF55B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0772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6A7A85E2-4EE9-183B-C53E-76842707B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F4AC2F3-FD2A-61FC-1960-AA732FE3B6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086696B-3474-9B55-FCCF-80705B8633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9BE3E9-6A07-4DFE-AB22-7C9610C60705}" type="datetimeFigureOut">
              <a:rPr lang="pl-PL" smtClean="0"/>
              <a:t>25.09.2022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B69AFE2-2199-B16E-830E-CAE4CFD529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44C202F-E6F2-011A-2BB3-1BD8B69A48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26EDCF-4F33-493D-B67A-27C3FBF55B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7408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D86E3B1-92B4-AA68-BE10-4D1787F2A1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0CADE28-1ACA-1463-77DF-69DF81FCD4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563DDEDF-DB07-F750-93FB-52C8B9FFDE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952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A36FEDC-50EF-3B6B-B209-D558A9F99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Obraz zawierający tekst, znak">
            <a:extLst>
              <a:ext uri="{FF2B5EF4-FFF2-40B4-BE49-F238E27FC236}">
                <a16:creationId xmlns:a16="http://schemas.microsoft.com/office/drawing/2014/main" id="{0297F30E-8A4D-9492-E770-4034B7585F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" y="0"/>
            <a:ext cx="12189088" cy="6858000"/>
          </a:xfrm>
        </p:spPr>
      </p:pic>
    </p:spTree>
    <p:extLst>
      <p:ext uri="{BB962C8B-B14F-4D97-AF65-F5344CB8AC3E}">
        <p14:creationId xmlns:p14="http://schemas.microsoft.com/office/powerpoint/2010/main" val="39226112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CFAFAE2-4660-5915-8D7D-73F8B0453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Obraz zawierający tekst">
            <a:extLst>
              <a:ext uri="{FF2B5EF4-FFF2-40B4-BE49-F238E27FC236}">
                <a16:creationId xmlns:a16="http://schemas.microsoft.com/office/drawing/2014/main" id="{37C413A4-8AB4-9363-EBEA-68D8851906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" y="0"/>
            <a:ext cx="12189088" cy="6858000"/>
          </a:xfrm>
        </p:spPr>
      </p:pic>
    </p:spTree>
    <p:extLst>
      <p:ext uri="{BB962C8B-B14F-4D97-AF65-F5344CB8AC3E}">
        <p14:creationId xmlns:p14="http://schemas.microsoft.com/office/powerpoint/2010/main" val="1816951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3101EC5-CF3C-A6C4-E91A-55A1B9C0A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D38E34A-D0C2-685B-2800-B1CE4809B4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8D5C3D9-80C5-7B1F-CB27-CA7392DE5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818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300F343-280A-E043-2976-BA9B1BE4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F04BB3FB-8608-C28E-6541-86D7313EF9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09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6609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E0540DF-70CC-C89F-EEAD-8E514891E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Obraz zawierający tekst">
            <a:extLst>
              <a:ext uri="{FF2B5EF4-FFF2-40B4-BE49-F238E27FC236}">
                <a16:creationId xmlns:a16="http://schemas.microsoft.com/office/drawing/2014/main" id="{90898B51-E939-5037-BE45-9F173F63AA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" y="4764"/>
            <a:ext cx="12183531" cy="6853236"/>
          </a:xfrm>
        </p:spPr>
      </p:pic>
      <p:pic>
        <p:nvPicPr>
          <p:cNvPr id="7" name="Obraz 6" descr="Obraz zawierający tekst">
            <a:extLst>
              <a:ext uri="{FF2B5EF4-FFF2-40B4-BE49-F238E27FC236}">
                <a16:creationId xmlns:a16="http://schemas.microsoft.com/office/drawing/2014/main" id="{C34CED0C-4E6F-B84D-FAF3-C3232842B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192F14FC-51C7-AD46-93E0-47C4928CB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973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8F51317-889F-2347-C915-4233451F0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" name="Symbol zastępczy zawartości 8" descr="Obraz zawierający tekst">
            <a:extLst>
              <a:ext uri="{FF2B5EF4-FFF2-40B4-BE49-F238E27FC236}">
                <a16:creationId xmlns:a16="http://schemas.microsoft.com/office/drawing/2014/main" id="{C9196AFE-5411-5392-0E22-6F53098D8B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209" y="0"/>
            <a:ext cx="12363209" cy="6858000"/>
          </a:xfrm>
        </p:spPr>
      </p:pic>
    </p:spTree>
    <p:extLst>
      <p:ext uri="{BB962C8B-B14F-4D97-AF65-F5344CB8AC3E}">
        <p14:creationId xmlns:p14="http://schemas.microsoft.com/office/powerpoint/2010/main" val="2710389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6BBEE5D-7F82-76A9-FC14-6E381B551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113D8ADC-747A-5C1C-724F-C7A893A9FF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92387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77B52FE-F084-C2EE-2260-F202F7025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A0915238-B2E2-DD8C-8449-776D26C2A0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" y="-4543"/>
            <a:ext cx="12189089" cy="6940363"/>
          </a:xfrm>
        </p:spPr>
      </p:pic>
    </p:spTree>
    <p:extLst>
      <p:ext uri="{BB962C8B-B14F-4D97-AF65-F5344CB8AC3E}">
        <p14:creationId xmlns:p14="http://schemas.microsoft.com/office/powerpoint/2010/main" val="2742663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4E5B5FB-ED74-AEED-D1D8-74A9ACCDB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14388847-9B9F-D539-B592-705ADD75A4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30" y="-3860"/>
            <a:ext cx="12207330" cy="6861860"/>
          </a:xfrm>
        </p:spPr>
      </p:pic>
    </p:spTree>
    <p:extLst>
      <p:ext uri="{BB962C8B-B14F-4D97-AF65-F5344CB8AC3E}">
        <p14:creationId xmlns:p14="http://schemas.microsoft.com/office/powerpoint/2010/main" val="3743155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59CF819-B7B3-0377-455D-C7EDA34C2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140C5DF-66BB-D1B2-826F-7F8C3AD7FA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365125"/>
            <a:ext cx="10332156" cy="5811838"/>
          </a:xfrm>
        </p:spPr>
      </p:pic>
      <p:pic>
        <p:nvPicPr>
          <p:cNvPr id="7" name="Obraz 6" descr="Obraz zawierający tekst, zrzut ekranu&#10;&#10;Opis wygenerowany automatycznie">
            <a:extLst>
              <a:ext uri="{FF2B5EF4-FFF2-40B4-BE49-F238E27FC236}">
                <a16:creationId xmlns:a16="http://schemas.microsoft.com/office/drawing/2014/main" id="{6B5C0314-5BA2-4421-6A1A-C72178E46E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2942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012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9F878AE-DB5E-0AF2-90B7-39CD36799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CB8BDDB0-2C22-CE69-8B87-C28840983D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699515726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0</Words>
  <Application>Microsoft Office PowerPoint</Application>
  <PresentationFormat>Panoramiczny</PresentationFormat>
  <Paragraphs>0</Paragraphs>
  <Slides>12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Zuzia Pietrzak</dc:creator>
  <cp:lastModifiedBy>Zuzia Pietrzak</cp:lastModifiedBy>
  <cp:revision>1</cp:revision>
  <dcterms:created xsi:type="dcterms:W3CDTF">2022-09-25T16:33:35Z</dcterms:created>
  <dcterms:modified xsi:type="dcterms:W3CDTF">2022-09-25T16:56:53Z</dcterms:modified>
</cp:coreProperties>
</file>