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FF81-FD8B-4E29-A86B-ED5CAAE282C1}" type="datetimeFigureOut">
              <a:rPr lang="pl-PL" smtClean="0"/>
              <a:t>01.10.2022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B167-382B-456E-A4E4-06B2761E726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FF81-FD8B-4E29-A86B-ED5CAAE282C1}" type="datetimeFigureOut">
              <a:rPr lang="pl-PL" smtClean="0"/>
              <a:t>01.10.2022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B167-382B-456E-A4E4-06B2761E726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FF81-FD8B-4E29-A86B-ED5CAAE282C1}" type="datetimeFigureOut">
              <a:rPr lang="pl-PL" smtClean="0"/>
              <a:t>01.10.2022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B167-382B-456E-A4E4-06B2761E726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FF81-FD8B-4E29-A86B-ED5CAAE282C1}" type="datetimeFigureOut">
              <a:rPr lang="pl-PL" smtClean="0"/>
              <a:t>01.10.2022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B167-382B-456E-A4E4-06B2761E726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FF81-FD8B-4E29-A86B-ED5CAAE282C1}" type="datetimeFigureOut">
              <a:rPr lang="pl-PL" smtClean="0"/>
              <a:t>01.10.2022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B167-382B-456E-A4E4-06B2761E726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FF81-FD8B-4E29-A86B-ED5CAAE282C1}" type="datetimeFigureOut">
              <a:rPr lang="pl-PL" smtClean="0"/>
              <a:t>01.10.2022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B167-382B-456E-A4E4-06B2761E726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FF81-FD8B-4E29-A86B-ED5CAAE282C1}" type="datetimeFigureOut">
              <a:rPr lang="pl-PL" smtClean="0"/>
              <a:t>01.10.2022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B167-382B-456E-A4E4-06B2761E726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FF81-FD8B-4E29-A86B-ED5CAAE282C1}" type="datetimeFigureOut">
              <a:rPr lang="pl-PL" smtClean="0"/>
              <a:t>01.10.2022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B167-382B-456E-A4E4-06B2761E726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FF81-FD8B-4E29-A86B-ED5CAAE282C1}" type="datetimeFigureOut">
              <a:rPr lang="pl-PL" smtClean="0"/>
              <a:t>01.10.2022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B167-382B-456E-A4E4-06B2761E726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FF81-FD8B-4E29-A86B-ED5CAAE282C1}" type="datetimeFigureOut">
              <a:rPr lang="pl-PL" smtClean="0"/>
              <a:t>01.10.2022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B167-382B-456E-A4E4-06B2761E726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FF81-FD8B-4E29-A86B-ED5CAAE282C1}" type="datetimeFigureOut">
              <a:rPr lang="pl-PL" smtClean="0"/>
              <a:t>01.10.2022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AB167-382B-456E-A4E4-06B2761E726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CFF81-FD8B-4E29-A86B-ED5CAAE282C1}" type="datetimeFigureOut">
              <a:rPr lang="pl-PL" smtClean="0"/>
              <a:t>01.10.2022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AB167-382B-456E-A4E4-06B2761E726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wtulich\Desktop\Dzień Języków Obcych-prezentacje\dzień języków WIELKA BRYTANIANatalia Formańska  4d\s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" y="692696"/>
            <a:ext cx="852170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wtulich\Desktop\Dzień Języków Obcych-prezentacje\dzień języków WIELKA BRYTANIANatalia Formańska  4d\str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025" y="692696"/>
            <a:ext cx="848995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wtulich\Desktop\Dzień Języków Obcych-prezentacje\dzień języków WIELKA BRYTANIANatalia Formańska  4d\st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404664"/>
            <a:ext cx="863600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Pokaz na ekranie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4" baseType="lpstr">
      <vt:lpstr>Motyw pakietu Office</vt:lpstr>
      <vt:lpstr>Slajd 1</vt:lpstr>
      <vt:lpstr>Slajd 2</vt:lpstr>
      <vt:lpstr>Slajd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Artur Wtulich</dc:creator>
  <cp:lastModifiedBy>Artur Wtulich</cp:lastModifiedBy>
  <cp:revision>1</cp:revision>
  <dcterms:created xsi:type="dcterms:W3CDTF">2022-10-01T07:10:59Z</dcterms:created>
  <dcterms:modified xsi:type="dcterms:W3CDTF">2022-10-01T07:13:17Z</dcterms:modified>
</cp:coreProperties>
</file>