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7"/>
  </p:notesMasterIdLst>
  <p:sldIdLst>
    <p:sldId id="256" r:id="rId2"/>
    <p:sldId id="257" r:id="rId3"/>
    <p:sldId id="258" r:id="rId4"/>
    <p:sldId id="259" r:id="rId5"/>
    <p:sldId id="260" r:id="rId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850" y="77"/>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13f15a655f7_0_6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13f15a655f7_0_6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13f15a655f7_1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13f15a655f7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13f15a655f7_1_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13f15a655f7_1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3f15a655f7_1_5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3f15a655f7_1_5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0"/>
              </a:spcBef>
              <a:spcAft>
                <a:spcPts val="0"/>
              </a:spcAft>
              <a:buClr>
                <a:schemeClr val="dk1"/>
              </a:buClr>
              <a:buSzPts val="1400"/>
              <a:buChar char="○"/>
              <a:defRPr>
                <a:solidFill>
                  <a:schemeClr val="dk1"/>
                </a:solidFill>
              </a:defRPr>
            </a:lvl2pPr>
            <a:lvl3pPr marL="1371600" lvl="2" indent="-317500">
              <a:spcBef>
                <a:spcPts val="0"/>
              </a:spcBef>
              <a:spcAft>
                <a:spcPts val="0"/>
              </a:spcAft>
              <a:buClr>
                <a:schemeClr val="dk1"/>
              </a:buClr>
              <a:buSzPts val="1400"/>
              <a:buChar char="■"/>
              <a:defRPr>
                <a:solidFill>
                  <a:schemeClr val="dk1"/>
                </a:solidFill>
              </a:defRPr>
            </a:lvl3pPr>
            <a:lvl4pPr marL="1828800" lvl="3" indent="-317500">
              <a:spcBef>
                <a:spcPts val="0"/>
              </a:spcBef>
              <a:spcAft>
                <a:spcPts val="0"/>
              </a:spcAft>
              <a:buClr>
                <a:schemeClr val="dk1"/>
              </a:buClr>
              <a:buSzPts val="1400"/>
              <a:buChar char="●"/>
              <a:defRPr>
                <a:solidFill>
                  <a:schemeClr val="dk1"/>
                </a:solidFill>
              </a:defRPr>
            </a:lvl4pPr>
            <a:lvl5pPr marL="2286000" lvl="4" indent="-317500">
              <a:spcBef>
                <a:spcPts val="0"/>
              </a:spcBef>
              <a:spcAft>
                <a:spcPts val="0"/>
              </a:spcAft>
              <a:buClr>
                <a:schemeClr val="dk1"/>
              </a:buClr>
              <a:buSzPts val="1400"/>
              <a:buChar char="○"/>
              <a:defRPr>
                <a:solidFill>
                  <a:schemeClr val="dk1"/>
                </a:solidFill>
              </a:defRPr>
            </a:lvl5pPr>
            <a:lvl6pPr marL="2743200" lvl="5" indent="-317500">
              <a:spcBef>
                <a:spcPts val="0"/>
              </a:spcBef>
              <a:spcAft>
                <a:spcPts val="0"/>
              </a:spcAft>
              <a:buClr>
                <a:schemeClr val="dk1"/>
              </a:buClr>
              <a:buSzPts val="1400"/>
              <a:buChar char="■"/>
              <a:defRPr>
                <a:solidFill>
                  <a:schemeClr val="dk1"/>
                </a:solidFill>
              </a:defRPr>
            </a:lvl6pPr>
            <a:lvl7pPr marL="3200400" lvl="6" indent="-317500">
              <a:spcBef>
                <a:spcPts val="0"/>
              </a:spcBef>
              <a:spcAft>
                <a:spcPts val="0"/>
              </a:spcAft>
              <a:buClr>
                <a:schemeClr val="dk1"/>
              </a:buClr>
              <a:buSzPts val="1400"/>
              <a:buChar char="●"/>
              <a:defRPr>
                <a:solidFill>
                  <a:schemeClr val="dk1"/>
                </a:solidFill>
              </a:defRPr>
            </a:lvl7pPr>
            <a:lvl8pPr marL="3657600" lvl="7" indent="-317500">
              <a:spcBef>
                <a:spcPts val="0"/>
              </a:spcBef>
              <a:spcAft>
                <a:spcPts val="0"/>
              </a:spcAft>
              <a:buClr>
                <a:schemeClr val="dk1"/>
              </a:buClr>
              <a:buSzPts val="1400"/>
              <a:buChar char="○"/>
              <a:defRPr>
                <a:solidFill>
                  <a:schemeClr val="dk1"/>
                </a:solidFill>
              </a:defRPr>
            </a:lvl8pPr>
            <a:lvl9pPr marL="4114800" lvl="8" indent="-317500">
              <a:spcBef>
                <a:spcPts val="0"/>
              </a:spcBef>
              <a:spcAft>
                <a:spcPts val="0"/>
              </a:spcAft>
              <a:buClr>
                <a:schemeClr val="dk1"/>
              </a:buClr>
              <a:buSzPts val="1400"/>
              <a:buChar char="■"/>
              <a:defRPr>
                <a:solidFill>
                  <a:schemeClr val="dk1"/>
                </a:solidFill>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0"/>
              </a:spcBef>
              <a:spcAft>
                <a:spcPts val="0"/>
              </a:spcAft>
              <a:buClr>
                <a:schemeClr val="lt2"/>
              </a:buClr>
              <a:buSzPts val="1400"/>
              <a:buChar char="○"/>
              <a:defRPr>
                <a:solidFill>
                  <a:schemeClr val="lt2"/>
                </a:solidFill>
              </a:defRPr>
            </a:lvl2pPr>
            <a:lvl3pPr marL="1371600" lvl="2" indent="-317500">
              <a:lnSpc>
                <a:spcPct val="115000"/>
              </a:lnSpc>
              <a:spcBef>
                <a:spcPts val="0"/>
              </a:spcBef>
              <a:spcAft>
                <a:spcPts val="0"/>
              </a:spcAft>
              <a:buClr>
                <a:schemeClr val="lt2"/>
              </a:buClr>
              <a:buSzPts val="1400"/>
              <a:buChar char="■"/>
              <a:defRPr>
                <a:solidFill>
                  <a:schemeClr val="lt2"/>
                </a:solidFill>
              </a:defRPr>
            </a:lvl3pPr>
            <a:lvl4pPr marL="1828800" lvl="3" indent="-317500">
              <a:lnSpc>
                <a:spcPct val="115000"/>
              </a:lnSpc>
              <a:spcBef>
                <a:spcPts val="0"/>
              </a:spcBef>
              <a:spcAft>
                <a:spcPts val="0"/>
              </a:spcAft>
              <a:buClr>
                <a:schemeClr val="lt2"/>
              </a:buClr>
              <a:buSzPts val="1400"/>
              <a:buChar char="●"/>
              <a:defRPr>
                <a:solidFill>
                  <a:schemeClr val="lt2"/>
                </a:solidFill>
              </a:defRPr>
            </a:lvl4pPr>
            <a:lvl5pPr marL="2286000" lvl="4" indent="-317500">
              <a:lnSpc>
                <a:spcPct val="115000"/>
              </a:lnSpc>
              <a:spcBef>
                <a:spcPts val="0"/>
              </a:spcBef>
              <a:spcAft>
                <a:spcPts val="0"/>
              </a:spcAft>
              <a:buClr>
                <a:schemeClr val="lt2"/>
              </a:buClr>
              <a:buSzPts val="1400"/>
              <a:buChar char="○"/>
              <a:defRPr>
                <a:solidFill>
                  <a:schemeClr val="lt2"/>
                </a:solidFill>
              </a:defRPr>
            </a:lvl5pPr>
            <a:lvl6pPr marL="2743200" lvl="5" indent="-317500">
              <a:lnSpc>
                <a:spcPct val="115000"/>
              </a:lnSpc>
              <a:spcBef>
                <a:spcPts val="0"/>
              </a:spcBef>
              <a:spcAft>
                <a:spcPts val="0"/>
              </a:spcAft>
              <a:buClr>
                <a:schemeClr val="lt2"/>
              </a:buClr>
              <a:buSzPts val="1400"/>
              <a:buChar char="■"/>
              <a:defRPr>
                <a:solidFill>
                  <a:schemeClr val="lt2"/>
                </a:solidFill>
              </a:defRPr>
            </a:lvl6pPr>
            <a:lvl7pPr marL="3200400" lvl="6" indent="-317500">
              <a:lnSpc>
                <a:spcPct val="115000"/>
              </a:lnSpc>
              <a:spcBef>
                <a:spcPts val="0"/>
              </a:spcBef>
              <a:spcAft>
                <a:spcPts val="0"/>
              </a:spcAft>
              <a:buClr>
                <a:schemeClr val="lt2"/>
              </a:buClr>
              <a:buSzPts val="1400"/>
              <a:buChar char="●"/>
              <a:defRPr>
                <a:solidFill>
                  <a:schemeClr val="lt2"/>
                </a:solidFill>
              </a:defRPr>
            </a:lvl7pPr>
            <a:lvl8pPr marL="3657600" lvl="7" indent="-317500">
              <a:lnSpc>
                <a:spcPct val="115000"/>
              </a:lnSpc>
              <a:spcBef>
                <a:spcPts val="0"/>
              </a:spcBef>
              <a:spcAft>
                <a:spcPts val="0"/>
              </a:spcAft>
              <a:buClr>
                <a:schemeClr val="lt2"/>
              </a:buClr>
              <a:buSzPts val="1400"/>
              <a:buChar char="○"/>
              <a:defRPr>
                <a:solidFill>
                  <a:schemeClr val="lt2"/>
                </a:solidFill>
              </a:defRPr>
            </a:lvl8pPr>
            <a:lvl9pPr marL="4114800" lvl="8" indent="-317500">
              <a:lnSpc>
                <a:spcPct val="115000"/>
              </a:lnSpc>
              <a:spcBef>
                <a:spcPts val="0"/>
              </a:spcBef>
              <a:spcAft>
                <a:spcPts val="0"/>
              </a:spcAft>
              <a:buClr>
                <a:schemeClr val="lt2"/>
              </a:buClr>
              <a:buSzPts val="1400"/>
              <a:buChar char="■"/>
              <a:defRPr>
                <a:solidFill>
                  <a:schemeClr val="lt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marL="0" lvl="0" indent="0" algn="r" rtl="0">
              <a:spcBef>
                <a:spcPts val="0"/>
              </a:spcBef>
              <a:spcAft>
                <a:spcPts val="0"/>
              </a:spcAft>
              <a:buNone/>
            </a:pPr>
            <a:fld id="{00000000-1234-1234-1234-123412341234}" type="slidenum">
              <a:rPr lang="pl"/>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xmlns:p14="http://schemas.microsoft.com/office/powerpoint/2010/main">
    <mc:Choice Requires="p14">
      <p:transition spd="slow">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s://fshoq.com/pl/darmowe-zdjecia/p/264/kanal-canal-grande-i-gondole-w-wenecji"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hyperlink" Target="https://www.pikist.com/free-photo-snunw/pl"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69155" y="527568"/>
            <a:ext cx="8520600" cy="1598400"/>
          </a:xfrm>
          <a:prstGeom prst="rect">
            <a:avLst/>
          </a:prstGeom>
        </p:spPr>
        <p:txBody>
          <a:bodyPr spcFirstLastPara="1" wrap="square" lIns="91425" tIns="91425" rIns="91425" bIns="91425" anchor="b" anchorCtr="0">
            <a:normAutofit/>
          </a:bodyPr>
          <a:lstStyle/>
          <a:p>
            <a:pPr marL="2970000" lvl="0" indent="0" algn="l" rtl="0">
              <a:spcBef>
                <a:spcPts val="0"/>
              </a:spcBef>
              <a:spcAft>
                <a:spcPts val="0"/>
              </a:spcAft>
              <a:buNone/>
            </a:pPr>
            <a:r>
              <a:rPr lang="pl" dirty="0">
                <a:solidFill>
                  <a:schemeClr val="lt1"/>
                </a:solidFill>
              </a:rPr>
              <a:t>W</a:t>
            </a:r>
            <a:r>
              <a:rPr lang="pl" dirty="0" smtClean="0">
                <a:solidFill>
                  <a:schemeClr val="lt1"/>
                </a:solidFill>
              </a:rPr>
              <a:t>łochy</a:t>
            </a:r>
            <a:endParaRPr dirty="0">
              <a:solidFill>
                <a:schemeClr val="lt1"/>
              </a:solidFill>
            </a:endParaRPr>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fontScale="85000" lnSpcReduction="20000"/>
          </a:bodyPr>
          <a:lstStyle/>
          <a:p>
            <a:pPr marL="0" lvl="0" indent="0" algn="ctr" rtl="0">
              <a:spcBef>
                <a:spcPts val="0"/>
              </a:spcBef>
              <a:spcAft>
                <a:spcPts val="0"/>
              </a:spcAft>
              <a:buNone/>
            </a:pPr>
            <a:endParaRPr/>
          </a:p>
          <a:p>
            <a:pPr marL="0" lvl="0" indent="0" algn="ctr" rtl="0">
              <a:spcBef>
                <a:spcPts val="0"/>
              </a:spcBef>
              <a:spcAft>
                <a:spcPts val="0"/>
              </a:spcAft>
              <a:buNone/>
            </a:pPr>
            <a:r>
              <a:rPr lang="pl">
                <a:solidFill>
                  <a:schemeClr val="dk2"/>
                </a:solidFill>
              </a:rPr>
              <a:t>prezentacja Basia Krysztofiak</a:t>
            </a:r>
            <a:endParaRPr>
              <a:solidFill>
                <a:schemeClr val="dk2"/>
              </a:solidFill>
            </a:endParaRPr>
          </a:p>
        </p:txBody>
      </p:sp>
    </p:spTree>
  </p:cSld>
  <p:clrMapOvr>
    <a:masterClrMapping/>
  </p:clrMapOvr>
  <mc:AlternateContent xmlns:mc="http://schemas.openxmlformats.org/markup-compatibility/2006" xmlns:p14="http://schemas.microsoft.com/office/powerpoint/2010/main">
    <mc:Choice Requires="p14">
      <p:transition spd="med" p14:dur="6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246300" y="555600"/>
            <a:ext cx="2808000" cy="755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pl" sz="3200">
                <a:solidFill>
                  <a:srgbClr val="38761D"/>
                </a:solidFill>
              </a:rPr>
              <a:t>Flaga włoch</a:t>
            </a:r>
            <a:endParaRPr sz="3200">
              <a:solidFill>
                <a:srgbClr val="38761D"/>
              </a:solidFill>
            </a:endParaRPr>
          </a:p>
        </p:txBody>
      </p:sp>
      <p:sp>
        <p:nvSpPr>
          <p:cNvPr id="61" name="Google Shape;61;p14"/>
          <p:cNvSpPr txBox="1">
            <a:spLocks noGrp="1"/>
          </p:cNvSpPr>
          <p:nvPr>
            <p:ph type="body" idx="1"/>
          </p:nvPr>
        </p:nvSpPr>
        <p:spPr>
          <a:xfrm>
            <a:off x="398900" y="1422300"/>
            <a:ext cx="2808000" cy="3179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pl">
                <a:solidFill>
                  <a:schemeClr val="dk1"/>
                </a:solidFill>
              </a:rPr>
              <a:t>Co oznaczają kolory na fladze Włoch?</a:t>
            </a:r>
            <a:endParaRPr>
              <a:solidFill>
                <a:schemeClr val="dk1"/>
              </a:solidFill>
            </a:endParaRPr>
          </a:p>
          <a:p>
            <a:pPr marL="0" lvl="0" indent="0" algn="l" rtl="0">
              <a:spcBef>
                <a:spcPts val="1200"/>
              </a:spcBef>
              <a:spcAft>
                <a:spcPts val="1200"/>
              </a:spcAft>
              <a:buNone/>
            </a:pPr>
            <a:r>
              <a:rPr lang="pl">
                <a:solidFill>
                  <a:schemeClr val="dk1"/>
                </a:solidFill>
              </a:rPr>
              <a:t>Kolory na fladze Włoch oznaczają: zielony-wolność,nadzieja i krajobraz śródziemnomorski,biały-wiara katolicka oraz ośnieżone szczyty Alp,czerwony-męstwo oraz krew tych, którzy walczyli o zjednoczenie Włoch.</a:t>
            </a:r>
            <a:endParaRPr>
              <a:solidFill>
                <a:schemeClr val="dk1"/>
              </a:solidFill>
            </a:endParaRPr>
          </a:p>
        </p:txBody>
      </p:sp>
      <p:pic>
        <p:nvPicPr>
          <p:cNvPr id="62" name="Google Shape;62;p14"/>
          <p:cNvPicPr preferRelativeResize="0"/>
          <p:nvPr/>
        </p:nvPicPr>
        <p:blipFill>
          <a:blip r:embed="rId3">
            <a:alphaModFix/>
          </a:blip>
          <a:stretch>
            <a:fillRect/>
          </a:stretch>
        </p:blipFill>
        <p:spPr>
          <a:xfrm>
            <a:off x="3293900" y="435725"/>
            <a:ext cx="5719501" cy="381374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1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235275" y="524925"/>
            <a:ext cx="2808000" cy="755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pl" sz="3600"/>
              <a:t>Italy</a:t>
            </a:r>
            <a:endParaRPr sz="3600"/>
          </a:p>
        </p:txBody>
      </p:sp>
      <p:sp>
        <p:nvSpPr>
          <p:cNvPr id="68" name="Google Shape;68;p15"/>
          <p:cNvSpPr txBox="1">
            <a:spLocks noGrp="1"/>
          </p:cNvSpPr>
          <p:nvPr>
            <p:ph type="body" idx="1"/>
          </p:nvPr>
        </p:nvSpPr>
        <p:spPr>
          <a:xfrm>
            <a:off x="191675" y="1280625"/>
            <a:ext cx="2808000" cy="3179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pl" sz="900"/>
              <a:t>Włochy leżą w południowej część Europy na Półwyspie Apenińskim,nad Morzem Śródziemnym.Stolicą Włoch jest Rzym.Znajduje się tam wiele zabytków i pięknych terenów.Kraj zamieszkuje ok.60 milionów osób.Dominuje tam klimat śródziemnomorski.Włochy to republika demokratyczna.Włochy dzielą się na 20 regionów,każdy posiada swoją stolicę</a:t>
            </a:r>
            <a:r>
              <a:rPr lang="pl" sz="1300"/>
              <a:t>.</a:t>
            </a:r>
            <a:endParaRPr sz="1300"/>
          </a:p>
        </p:txBody>
      </p:sp>
      <p:pic>
        <p:nvPicPr>
          <p:cNvPr id="69" name="Google Shape;69;p15"/>
          <p:cNvPicPr preferRelativeResize="0"/>
          <p:nvPr/>
        </p:nvPicPr>
        <p:blipFill>
          <a:blip r:embed="rId3">
            <a:alphaModFix/>
          </a:blip>
          <a:stretch>
            <a:fillRect/>
          </a:stretch>
        </p:blipFill>
        <p:spPr>
          <a:xfrm>
            <a:off x="3272100" y="152400"/>
            <a:ext cx="4889103" cy="4838700"/>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xfrm>
            <a:off x="246325" y="4232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pl" sz="3400">
                <a:solidFill>
                  <a:srgbClr val="FF0000"/>
                </a:solidFill>
              </a:rPr>
              <a:t>Turystyka</a:t>
            </a:r>
            <a:endParaRPr sz="3400">
              <a:solidFill>
                <a:srgbClr val="FF0000"/>
              </a:solidFill>
            </a:endParaRPr>
          </a:p>
        </p:txBody>
      </p:sp>
      <p:sp>
        <p:nvSpPr>
          <p:cNvPr id="75" name="Google Shape;75;p16"/>
          <p:cNvSpPr txBox="1">
            <a:spLocks noGrp="1"/>
          </p:cNvSpPr>
          <p:nvPr>
            <p:ph type="body" idx="1"/>
          </p:nvPr>
        </p:nvSpPr>
        <p:spPr>
          <a:xfrm>
            <a:off x="311700" y="1087100"/>
            <a:ext cx="3999900" cy="34164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1200"/>
              </a:spcAft>
              <a:buSzPts val="852"/>
              <a:buNone/>
            </a:pPr>
            <a:r>
              <a:rPr lang="pl" sz="930"/>
              <a:t>Włochy są krajem atrakcyjnym turystycznie.Prawdziwą perełką jest stolica,Rzym.Równie ciekawym miastem jest Neapol,stolica Kampanii,znajduje się w południowej części kraju nad Zatoką Neapolitańską.W Neapolu warte odwiedzenia są zabytkowe zamki,kościoły i pałace.Znajdziemy tam również ruiny miasta Pompeje oraz katakumby.kolejnym ciekawym punktem na mapie jest Mediolan.Zabytkami tego miasta są kościoły oraz bazyliki jak również La Scala,słynny teatr operowy,zabytkowy ratusz.Warto odwiedzić Turyn,stolica Piemontu.Najważniejsze zabytki tego miasta to Kościół pielgrzymkowy Superga,Pałac Królewski, Kościół oraz Katedra.Będąc we Włoszech warto odwiedzić Palermo,stolica Sycylii.Jednym z najpiękniejszych regionów Włoch jest Toskania ze stolicą we Florencji. Tam warte uwagi jest Baptysterium Jana Chrzciciela,Plac Republiki,Kościół Santa Maria del Carmine,Pałac Medyceuszy oraz Katedra Matki Boskiej Kwietnej.Odwiedzając Włochy nie można zapomnieć o Wenecji mieście nad Adriatykiem.Największą atrakcją dla turystów jest przejażdżka gondolą.Do najważniejszych zabytków miasta należą Bazylika Świętego Marka oraz Plac Świętego Marka,wieża zegarowa,most Rialto,Pałac Dożów czy Kanał Grande.Znajduje się tutaj również Most Westchnień.</a:t>
            </a:r>
            <a:endParaRPr sz="930"/>
          </a:p>
        </p:txBody>
      </p:sp>
      <p:pic>
        <p:nvPicPr>
          <p:cNvPr id="76" name="Google Shape;76;p16">
            <a:hlinkClick r:id="rId3"/>
          </p:cNvPr>
          <p:cNvPicPr preferRelativeResize="0"/>
          <p:nvPr/>
        </p:nvPicPr>
        <p:blipFill>
          <a:blip r:embed="rId4">
            <a:alphaModFix/>
          </a:blip>
          <a:stretch>
            <a:fillRect/>
          </a:stretch>
        </p:blipFill>
        <p:spPr>
          <a:xfrm>
            <a:off x="4311600" y="756025"/>
            <a:ext cx="4527600" cy="3020758"/>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7"/>
          <p:cNvSpPr txBox="1">
            <a:spLocks noGrp="1"/>
          </p:cNvSpPr>
          <p:nvPr>
            <p:ph type="title"/>
          </p:nvPr>
        </p:nvSpPr>
        <p:spPr>
          <a:xfrm>
            <a:off x="311700" y="544700"/>
            <a:ext cx="2808000" cy="755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pl">
                <a:solidFill>
                  <a:srgbClr val="38761D"/>
                </a:solidFill>
              </a:rPr>
              <a:t>Włoska kuchnia</a:t>
            </a:r>
            <a:endParaRPr>
              <a:solidFill>
                <a:srgbClr val="38761D"/>
              </a:solidFill>
            </a:endParaRPr>
          </a:p>
        </p:txBody>
      </p:sp>
      <p:sp>
        <p:nvSpPr>
          <p:cNvPr id="82" name="Google Shape;82;p1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fontScale="85000" lnSpcReduction="10000"/>
          </a:bodyPr>
          <a:lstStyle/>
          <a:p>
            <a:pPr marL="0" lvl="0" indent="0" algn="l" rtl="0">
              <a:spcBef>
                <a:spcPts val="0"/>
              </a:spcBef>
              <a:spcAft>
                <a:spcPts val="1200"/>
              </a:spcAft>
              <a:buNone/>
            </a:pPr>
            <a:r>
              <a:rPr lang="pl"/>
              <a:t>Ogromną atrakcją samą w sobie jest włoska kuchnia,uważana za jedną z najlepszych na świecie.Jest to kuchnia zdrowa smaczna,w której używa się mnóstwo ziół oraz świeżych składników.Oprócz znanych wszystkim pizzy i różnych makaronów, kuchnia jest o wiele bardziej różnorodna.Oprócz spaghetti jada się również tortellini,cannelloni oraz lasagne,czyli zapiekankę makaronową z mięsem i sosem.Popularne są również ravioli,niewielkie pieroszki z nadzieniem.Na połnocy jada się ryż,najpopularniejszą potrawą jest tam risotto.W Neapolu króluje pizza.Znane są tam również desery tiramisu,panna cotta,granita.</a:t>
            </a:r>
            <a:endParaRPr/>
          </a:p>
        </p:txBody>
      </p:sp>
      <p:pic>
        <p:nvPicPr>
          <p:cNvPr id="83" name="Google Shape;83;p17">
            <a:hlinkClick r:id="rId3"/>
          </p:cNvPr>
          <p:cNvPicPr preferRelativeResize="0"/>
          <p:nvPr/>
        </p:nvPicPr>
        <p:blipFill>
          <a:blip r:embed="rId4">
            <a:alphaModFix/>
          </a:blip>
          <a:stretch>
            <a:fillRect/>
          </a:stretch>
        </p:blipFill>
        <p:spPr>
          <a:xfrm>
            <a:off x="3184925" y="599175"/>
            <a:ext cx="5719501" cy="380866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3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301</Words>
  <Application>Microsoft Office PowerPoint</Application>
  <PresentationFormat>Pokaz na ekranie (16:9)</PresentationFormat>
  <Paragraphs>12</Paragraphs>
  <Slides>5</Slides>
  <Notes>5</Notes>
  <HiddenSlides>0</HiddenSlides>
  <MMClips>0</MMClips>
  <ScaleCrop>false</ScaleCrop>
  <HeadingPairs>
    <vt:vector size="6" baseType="variant">
      <vt:variant>
        <vt:lpstr>Używane czcionki</vt:lpstr>
      </vt:variant>
      <vt:variant>
        <vt:i4>1</vt:i4>
      </vt:variant>
      <vt:variant>
        <vt:lpstr>Motyw</vt:lpstr>
      </vt:variant>
      <vt:variant>
        <vt:i4>1</vt:i4>
      </vt:variant>
      <vt:variant>
        <vt:lpstr>Tytuły slajdów</vt:lpstr>
      </vt:variant>
      <vt:variant>
        <vt:i4>5</vt:i4>
      </vt:variant>
    </vt:vector>
  </HeadingPairs>
  <TitlesOfParts>
    <vt:vector size="7" baseType="lpstr">
      <vt:lpstr>Arial</vt:lpstr>
      <vt:lpstr>Simple Dark</vt:lpstr>
      <vt:lpstr>Włochy</vt:lpstr>
      <vt:lpstr>Flaga włoch</vt:lpstr>
      <vt:lpstr>Italy</vt:lpstr>
      <vt:lpstr>Turystyka</vt:lpstr>
      <vt:lpstr>Włoska kuchnia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Włochy</dc:title>
  <cp:lastModifiedBy>User</cp:lastModifiedBy>
  <cp:revision>2</cp:revision>
  <dcterms:modified xsi:type="dcterms:W3CDTF">2022-09-28T10:23:29Z</dcterms:modified>
</cp:coreProperties>
</file>